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Montserrat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Poppins SemiBold" charset="0"/>
      <p:regular r:id="rId32"/>
      <p:bold r:id="rId33"/>
      <p:italic r:id="rId34"/>
      <p:boldItalic r:id="rId35"/>
    </p:embeddedFont>
    <p:embeddedFont>
      <p:font typeface="Open Sans SemiBold" charset="0"/>
      <p:regular r:id="rId36"/>
      <p:bold r:id="rId37"/>
      <p:italic r:id="rId38"/>
      <p:boldItalic r:id="rId39"/>
    </p:embeddedFont>
    <p:embeddedFont>
      <p:font typeface="Open Sans Light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hwfr6nQi3esac5qrMbpc91BUd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72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EJEMPLO%20PORTAFOLIO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ortada%20y%20hojas%20internas%20del%20Portafolio.doc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ormato%20de%20seguimiento%20semanal.xls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98474"/>
            <a:ext cx="6096000" cy="675952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657" y="3492278"/>
            <a:ext cx="5767388" cy="10971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578351" y="780764"/>
            <a:ext cx="715636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Ciclo II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EL PORTAFOLIO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DEL ESTUDIANTE 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EL APRENDIZAJE REMOTO</a:t>
            </a:r>
            <a:endParaRPr sz="2800" b="1" i="0" u="none" strike="noStrike" cap="none">
              <a:solidFill>
                <a:srgbClr val="436C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7154230" y="2757630"/>
            <a:ext cx="4365212" cy="5953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 descr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4085" y="5216152"/>
            <a:ext cx="1966557" cy="114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title"/>
          </p:nvPr>
        </p:nvSpPr>
        <p:spPr>
          <a:xfrm>
            <a:off x="-218993" y="846308"/>
            <a:ext cx="12313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80"/>
              <a:buFont typeface="Arial"/>
              <a:buNone/>
            </a:pPr>
            <a:r>
              <a:rPr lang="es-CO" sz="288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¿Qué beneficios puede encontrar el docente al apropiar este recurso? </a:t>
            </a:r>
            <a:endParaRPr/>
          </a:p>
        </p:txBody>
      </p:sp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4145472" y="3282125"/>
            <a:ext cx="3041804" cy="1631625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ESTRUCTURACIÓN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645975" y="2090761"/>
            <a:ext cx="34995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rgbClr val="2F5496"/>
                </a:solidFill>
              </a:rPr>
              <a:t>“</a:t>
            </a:r>
            <a:r>
              <a:rPr lang="es-CO" sz="25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Contribuye […] a que el profesor reflexione sobre su trabajo en el aula y los resultados que obtiene.</a:t>
            </a:r>
            <a:r>
              <a:rPr lang="es-CO" sz="2500">
                <a:solidFill>
                  <a:srgbClr val="2F5496"/>
                </a:solidFill>
              </a:rPr>
              <a:t>”</a:t>
            </a:r>
            <a:r>
              <a:rPr lang="es-CO" sz="25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CO" sz="23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﻿Bedarnia, 2008</a:t>
            </a:r>
            <a:r>
              <a:rPr lang="es-CO" sz="2300">
                <a:solidFill>
                  <a:srgbClr val="2F5496"/>
                </a:solidFill>
              </a:rPr>
              <a:t>. P. 137</a:t>
            </a:r>
            <a:r>
              <a:rPr lang="es-CO" sz="25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/>
          </a:p>
        </p:txBody>
      </p:sp>
      <p:sp>
        <p:nvSpPr>
          <p:cNvPr id="295" name="Google Shape;295;p9"/>
          <p:cNvSpPr txBox="1"/>
          <p:nvPr/>
        </p:nvSpPr>
        <p:spPr>
          <a:xfrm>
            <a:off x="7984332" y="3683232"/>
            <a:ext cx="3499500" cy="1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lang="es-CO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Facilita que el “docente tenga cada vez mayor autorregulación del proceso de enseñanza y de su capacidad de mejorar.” (</a:t>
            </a:r>
            <a:r>
              <a:rPr lang="es-CO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García, Rey y Gil. 2019. P. 5</a:t>
            </a:r>
            <a:r>
              <a:rPr lang="es-CO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/>
          </a:p>
        </p:txBody>
      </p:sp>
      <p:sp>
        <p:nvSpPr>
          <p:cNvPr id="296" name="Google Shape;296;p9"/>
          <p:cNvSpPr/>
          <p:nvPr/>
        </p:nvSpPr>
        <p:spPr>
          <a:xfrm>
            <a:off x="1372820" y="4566411"/>
            <a:ext cx="763500" cy="763500"/>
          </a:xfrm>
          <a:prstGeom prst="ellipse">
            <a:avLst/>
          </a:prstGeom>
          <a:solidFill>
            <a:srgbClr val="EB47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9015173" y="2381308"/>
            <a:ext cx="763500" cy="763500"/>
          </a:xfrm>
          <a:prstGeom prst="ellipse">
            <a:avLst/>
          </a:prstGeom>
          <a:solidFill>
            <a:srgbClr val="075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1542645" y="4763991"/>
            <a:ext cx="423862" cy="368300"/>
          </a:xfrm>
          <a:custGeom>
            <a:avLst/>
            <a:gdLst/>
            <a:ahLst/>
            <a:cxnLst/>
            <a:rect l="l" t="t" r="r" b="b"/>
            <a:pathLst>
              <a:path w="104" h="90" extrusionOk="0">
                <a:moveTo>
                  <a:pt x="92" y="90"/>
                </a:moveTo>
                <a:cubicBezTo>
                  <a:pt x="12" y="90"/>
                  <a:pt x="12" y="90"/>
                  <a:pt x="12" y="90"/>
                </a:cubicBezTo>
                <a:cubicBezTo>
                  <a:pt x="6" y="90"/>
                  <a:pt x="0" y="85"/>
                  <a:pt x="0" y="78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1" y="56"/>
                  <a:pt x="2" y="56"/>
                </a:cubicBezTo>
                <a:cubicBezTo>
                  <a:pt x="4" y="56"/>
                  <a:pt x="5" y="57"/>
                  <a:pt x="5" y="59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83"/>
                  <a:pt x="8" y="86"/>
                  <a:pt x="1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6" y="86"/>
                  <a:pt x="100" y="83"/>
                  <a:pt x="100" y="7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7"/>
                  <a:pt x="101" y="56"/>
                  <a:pt x="102" y="56"/>
                </a:cubicBezTo>
                <a:cubicBezTo>
                  <a:pt x="103" y="56"/>
                  <a:pt x="104" y="57"/>
                  <a:pt x="104" y="59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5"/>
                  <a:pt x="99" y="90"/>
                  <a:pt x="92" y="90"/>
                </a:cubicBezTo>
                <a:close/>
                <a:moveTo>
                  <a:pt x="56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2" y="62"/>
                  <a:pt x="42" y="5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5"/>
                  <a:pt x="45" y="42"/>
                  <a:pt x="48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0" y="42"/>
                  <a:pt x="62" y="45"/>
                  <a:pt x="62" y="4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62"/>
                  <a:pt x="60" y="65"/>
                  <a:pt x="56" y="65"/>
                </a:cubicBezTo>
                <a:close/>
                <a:moveTo>
                  <a:pt x="48" y="46"/>
                </a:moveTo>
                <a:cubicBezTo>
                  <a:pt x="47" y="46"/>
                  <a:pt x="47" y="47"/>
                  <a:pt x="47" y="48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59"/>
                  <a:pt x="47" y="60"/>
                  <a:pt x="48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0"/>
                  <a:pt x="58" y="59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7"/>
                  <a:pt x="57" y="46"/>
                  <a:pt x="56" y="46"/>
                </a:cubicBezTo>
                <a:lnTo>
                  <a:pt x="48" y="46"/>
                </a:lnTo>
                <a:close/>
                <a:moveTo>
                  <a:pt x="92" y="55"/>
                </a:moveTo>
                <a:cubicBezTo>
                  <a:pt x="69" y="55"/>
                  <a:pt x="69" y="55"/>
                  <a:pt x="69" y="55"/>
                </a:cubicBezTo>
                <a:cubicBezTo>
                  <a:pt x="68" y="55"/>
                  <a:pt x="66" y="54"/>
                  <a:pt x="66" y="53"/>
                </a:cubicBezTo>
                <a:cubicBezTo>
                  <a:pt x="66" y="52"/>
                  <a:pt x="68" y="51"/>
                  <a:pt x="69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6" y="51"/>
                  <a:pt x="100" y="48"/>
                  <a:pt x="100" y="43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4"/>
                  <a:pt x="96" y="20"/>
                  <a:pt x="9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24"/>
                  <a:pt x="5" y="28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8"/>
                  <a:pt x="8" y="51"/>
                  <a:pt x="12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7" y="51"/>
                  <a:pt x="38" y="52"/>
                  <a:pt x="38" y="53"/>
                </a:cubicBezTo>
                <a:cubicBezTo>
                  <a:pt x="38" y="54"/>
                  <a:pt x="37" y="55"/>
                  <a:pt x="36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6" y="55"/>
                  <a:pt x="0" y="50"/>
                  <a:pt x="0" y="4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6" y="16"/>
                  <a:pt x="1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9" y="16"/>
                  <a:pt x="104" y="21"/>
                  <a:pt x="104" y="28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3" y="52"/>
                  <a:pt x="98" y="55"/>
                  <a:pt x="92" y="55"/>
                </a:cubicBezTo>
                <a:close/>
                <a:moveTo>
                  <a:pt x="70" y="12"/>
                </a:moveTo>
                <a:cubicBezTo>
                  <a:pt x="68" y="12"/>
                  <a:pt x="67" y="11"/>
                  <a:pt x="67" y="10"/>
                </a:cubicBezTo>
                <a:cubicBezTo>
                  <a:pt x="67" y="7"/>
                  <a:pt x="64" y="4"/>
                  <a:pt x="61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0" y="4"/>
                  <a:pt x="37" y="7"/>
                  <a:pt x="37" y="10"/>
                </a:cubicBezTo>
                <a:cubicBezTo>
                  <a:pt x="37" y="11"/>
                  <a:pt x="36" y="12"/>
                  <a:pt x="35" y="12"/>
                </a:cubicBezTo>
                <a:cubicBezTo>
                  <a:pt x="34" y="12"/>
                  <a:pt x="33" y="11"/>
                  <a:pt x="33" y="10"/>
                </a:cubicBezTo>
                <a:cubicBezTo>
                  <a:pt x="33" y="4"/>
                  <a:pt x="38" y="0"/>
                  <a:pt x="4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7" y="0"/>
                  <a:pt x="72" y="4"/>
                  <a:pt x="72" y="10"/>
                </a:cubicBezTo>
                <a:cubicBezTo>
                  <a:pt x="72" y="11"/>
                  <a:pt x="71" y="12"/>
                  <a:pt x="7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9082591" y="2605894"/>
            <a:ext cx="628650" cy="314325"/>
          </a:xfrm>
          <a:custGeom>
            <a:avLst/>
            <a:gdLst/>
            <a:ahLst/>
            <a:cxnLst/>
            <a:rect l="l" t="t" r="r" b="b"/>
            <a:pathLst>
              <a:path w="154" h="77" extrusionOk="0">
                <a:moveTo>
                  <a:pt x="78" y="77"/>
                </a:moveTo>
                <a:cubicBezTo>
                  <a:pt x="70" y="77"/>
                  <a:pt x="62" y="77"/>
                  <a:pt x="55" y="75"/>
                </a:cubicBezTo>
                <a:cubicBezTo>
                  <a:pt x="52" y="74"/>
                  <a:pt x="50" y="74"/>
                  <a:pt x="48" y="73"/>
                </a:cubicBezTo>
                <a:cubicBezTo>
                  <a:pt x="44" y="71"/>
                  <a:pt x="42" y="68"/>
                  <a:pt x="42" y="66"/>
                </a:cubicBezTo>
                <a:cubicBezTo>
                  <a:pt x="42" y="63"/>
                  <a:pt x="43" y="60"/>
                  <a:pt x="45" y="58"/>
                </a:cubicBezTo>
                <a:cubicBezTo>
                  <a:pt x="48" y="55"/>
                  <a:pt x="52" y="52"/>
                  <a:pt x="58" y="49"/>
                </a:cubicBezTo>
                <a:cubicBezTo>
                  <a:pt x="60" y="48"/>
                  <a:pt x="62" y="48"/>
                  <a:pt x="64" y="4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6"/>
                  <a:pt x="67" y="45"/>
                  <a:pt x="68" y="44"/>
                </a:cubicBezTo>
                <a:cubicBezTo>
                  <a:pt x="68" y="43"/>
                  <a:pt x="67" y="42"/>
                  <a:pt x="67" y="41"/>
                </a:cubicBezTo>
                <a:cubicBezTo>
                  <a:pt x="60" y="35"/>
                  <a:pt x="57" y="27"/>
                  <a:pt x="58" y="18"/>
                </a:cubicBezTo>
                <a:cubicBezTo>
                  <a:pt x="58" y="9"/>
                  <a:pt x="63" y="3"/>
                  <a:pt x="73" y="0"/>
                </a:cubicBezTo>
                <a:cubicBezTo>
                  <a:pt x="75" y="0"/>
                  <a:pt x="77" y="0"/>
                  <a:pt x="78" y="0"/>
                </a:cubicBezTo>
                <a:cubicBezTo>
                  <a:pt x="80" y="0"/>
                  <a:pt x="82" y="0"/>
                  <a:pt x="84" y="0"/>
                </a:cubicBezTo>
                <a:cubicBezTo>
                  <a:pt x="94" y="3"/>
                  <a:pt x="99" y="9"/>
                  <a:pt x="99" y="18"/>
                </a:cubicBezTo>
                <a:cubicBezTo>
                  <a:pt x="99" y="27"/>
                  <a:pt x="97" y="35"/>
                  <a:pt x="90" y="41"/>
                </a:cubicBezTo>
                <a:cubicBezTo>
                  <a:pt x="89" y="42"/>
                  <a:pt x="89" y="43"/>
                  <a:pt x="89" y="44"/>
                </a:cubicBezTo>
                <a:cubicBezTo>
                  <a:pt x="90" y="45"/>
                  <a:pt x="90" y="46"/>
                  <a:pt x="92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5" y="48"/>
                  <a:pt x="97" y="48"/>
                  <a:pt x="98" y="49"/>
                </a:cubicBezTo>
                <a:cubicBezTo>
                  <a:pt x="105" y="52"/>
                  <a:pt x="109" y="55"/>
                  <a:pt x="112" y="58"/>
                </a:cubicBezTo>
                <a:cubicBezTo>
                  <a:pt x="114" y="60"/>
                  <a:pt x="115" y="63"/>
                  <a:pt x="114" y="66"/>
                </a:cubicBezTo>
                <a:cubicBezTo>
                  <a:pt x="114" y="69"/>
                  <a:pt x="112" y="71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7" y="74"/>
                  <a:pt x="105" y="74"/>
                  <a:pt x="102" y="75"/>
                </a:cubicBezTo>
                <a:cubicBezTo>
                  <a:pt x="95" y="77"/>
                  <a:pt x="87" y="77"/>
                  <a:pt x="78" y="77"/>
                </a:cubicBezTo>
                <a:close/>
                <a:moveTo>
                  <a:pt x="78" y="4"/>
                </a:moveTo>
                <a:cubicBezTo>
                  <a:pt x="77" y="4"/>
                  <a:pt x="75" y="4"/>
                  <a:pt x="74" y="4"/>
                </a:cubicBezTo>
                <a:cubicBezTo>
                  <a:pt x="66" y="6"/>
                  <a:pt x="62" y="11"/>
                  <a:pt x="62" y="18"/>
                </a:cubicBezTo>
                <a:cubicBezTo>
                  <a:pt x="62" y="26"/>
                  <a:pt x="64" y="33"/>
                  <a:pt x="70" y="38"/>
                </a:cubicBezTo>
                <a:cubicBezTo>
                  <a:pt x="71" y="40"/>
                  <a:pt x="72" y="42"/>
                  <a:pt x="72" y="45"/>
                </a:cubicBezTo>
                <a:cubicBezTo>
                  <a:pt x="71" y="47"/>
                  <a:pt x="69" y="49"/>
                  <a:pt x="67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4" y="52"/>
                  <a:pt x="62" y="52"/>
                  <a:pt x="60" y="53"/>
                </a:cubicBezTo>
                <a:cubicBezTo>
                  <a:pt x="55" y="56"/>
                  <a:pt x="51" y="58"/>
                  <a:pt x="48" y="61"/>
                </a:cubicBezTo>
                <a:cubicBezTo>
                  <a:pt x="46" y="62"/>
                  <a:pt x="46" y="64"/>
                  <a:pt x="46" y="65"/>
                </a:cubicBezTo>
                <a:cubicBezTo>
                  <a:pt x="46" y="67"/>
                  <a:pt x="48" y="68"/>
                  <a:pt x="50" y="69"/>
                </a:cubicBezTo>
                <a:cubicBezTo>
                  <a:pt x="52" y="70"/>
                  <a:pt x="54" y="70"/>
                  <a:pt x="56" y="71"/>
                </a:cubicBezTo>
                <a:cubicBezTo>
                  <a:pt x="63" y="73"/>
                  <a:pt x="70" y="73"/>
                  <a:pt x="78" y="73"/>
                </a:cubicBezTo>
                <a:cubicBezTo>
                  <a:pt x="87" y="73"/>
                  <a:pt x="94" y="73"/>
                  <a:pt x="101" y="71"/>
                </a:cubicBezTo>
                <a:cubicBezTo>
                  <a:pt x="103" y="70"/>
                  <a:pt x="105" y="70"/>
                  <a:pt x="107" y="69"/>
                </a:cubicBezTo>
                <a:cubicBezTo>
                  <a:pt x="109" y="68"/>
                  <a:pt x="110" y="67"/>
                  <a:pt x="110" y="65"/>
                </a:cubicBezTo>
                <a:cubicBezTo>
                  <a:pt x="111" y="63"/>
                  <a:pt x="110" y="62"/>
                  <a:pt x="109" y="61"/>
                </a:cubicBezTo>
                <a:cubicBezTo>
                  <a:pt x="106" y="58"/>
                  <a:pt x="102" y="56"/>
                  <a:pt x="97" y="53"/>
                </a:cubicBezTo>
                <a:cubicBezTo>
                  <a:pt x="95" y="52"/>
                  <a:pt x="93" y="52"/>
                  <a:pt x="92" y="51"/>
                </a:cubicBezTo>
                <a:cubicBezTo>
                  <a:pt x="90" y="50"/>
                  <a:pt x="90" y="50"/>
                  <a:pt x="90" y="50"/>
                </a:cubicBezTo>
                <a:cubicBezTo>
                  <a:pt x="88" y="49"/>
                  <a:pt x="86" y="47"/>
                  <a:pt x="85" y="45"/>
                </a:cubicBezTo>
                <a:cubicBezTo>
                  <a:pt x="85" y="42"/>
                  <a:pt x="86" y="40"/>
                  <a:pt x="87" y="38"/>
                </a:cubicBezTo>
                <a:cubicBezTo>
                  <a:pt x="93" y="33"/>
                  <a:pt x="95" y="26"/>
                  <a:pt x="95" y="18"/>
                </a:cubicBezTo>
                <a:cubicBezTo>
                  <a:pt x="95" y="11"/>
                  <a:pt x="91" y="6"/>
                  <a:pt x="83" y="4"/>
                </a:cubicBezTo>
                <a:cubicBezTo>
                  <a:pt x="82" y="4"/>
                  <a:pt x="80" y="4"/>
                  <a:pt x="78" y="4"/>
                </a:cubicBezTo>
                <a:close/>
                <a:moveTo>
                  <a:pt x="108" y="71"/>
                </a:moveTo>
                <a:cubicBezTo>
                  <a:pt x="108" y="71"/>
                  <a:pt x="108" y="71"/>
                  <a:pt x="108" y="71"/>
                </a:cubicBezTo>
                <a:close/>
                <a:moveTo>
                  <a:pt x="128" y="77"/>
                </a:moveTo>
                <a:cubicBezTo>
                  <a:pt x="126" y="77"/>
                  <a:pt x="126" y="77"/>
                  <a:pt x="126" y="77"/>
                </a:cubicBezTo>
                <a:cubicBezTo>
                  <a:pt x="122" y="77"/>
                  <a:pt x="121" y="77"/>
                  <a:pt x="116" y="77"/>
                </a:cubicBezTo>
                <a:cubicBezTo>
                  <a:pt x="115" y="76"/>
                  <a:pt x="114" y="75"/>
                  <a:pt x="114" y="74"/>
                </a:cubicBezTo>
                <a:cubicBezTo>
                  <a:pt x="115" y="73"/>
                  <a:pt x="116" y="72"/>
                  <a:pt x="117" y="72"/>
                </a:cubicBezTo>
                <a:cubicBezTo>
                  <a:pt x="121" y="73"/>
                  <a:pt x="122" y="73"/>
                  <a:pt x="126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33" y="73"/>
                  <a:pt x="138" y="73"/>
                  <a:pt x="143" y="72"/>
                </a:cubicBezTo>
                <a:cubicBezTo>
                  <a:pt x="145" y="71"/>
                  <a:pt x="146" y="71"/>
                  <a:pt x="147" y="70"/>
                </a:cubicBezTo>
                <a:cubicBezTo>
                  <a:pt x="148" y="70"/>
                  <a:pt x="149" y="69"/>
                  <a:pt x="149" y="68"/>
                </a:cubicBezTo>
                <a:cubicBezTo>
                  <a:pt x="149" y="67"/>
                  <a:pt x="149" y="66"/>
                  <a:pt x="148" y="66"/>
                </a:cubicBezTo>
                <a:cubicBezTo>
                  <a:pt x="146" y="64"/>
                  <a:pt x="144" y="62"/>
                  <a:pt x="140" y="60"/>
                </a:cubicBezTo>
                <a:cubicBezTo>
                  <a:pt x="139" y="60"/>
                  <a:pt x="138" y="59"/>
                  <a:pt x="136" y="59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3" y="58"/>
                  <a:pt x="132" y="56"/>
                  <a:pt x="132" y="54"/>
                </a:cubicBezTo>
                <a:cubicBezTo>
                  <a:pt x="131" y="52"/>
                  <a:pt x="132" y="50"/>
                  <a:pt x="133" y="49"/>
                </a:cubicBezTo>
                <a:cubicBezTo>
                  <a:pt x="137" y="45"/>
                  <a:pt x="139" y="41"/>
                  <a:pt x="138" y="35"/>
                </a:cubicBezTo>
                <a:cubicBezTo>
                  <a:pt x="138" y="31"/>
                  <a:pt x="136" y="28"/>
                  <a:pt x="131" y="27"/>
                </a:cubicBezTo>
                <a:cubicBezTo>
                  <a:pt x="130" y="26"/>
                  <a:pt x="129" y="26"/>
                  <a:pt x="128" y="26"/>
                </a:cubicBezTo>
                <a:cubicBezTo>
                  <a:pt x="127" y="26"/>
                  <a:pt x="126" y="26"/>
                  <a:pt x="125" y="27"/>
                </a:cubicBezTo>
                <a:cubicBezTo>
                  <a:pt x="119" y="28"/>
                  <a:pt x="117" y="31"/>
                  <a:pt x="117" y="35"/>
                </a:cubicBezTo>
                <a:cubicBezTo>
                  <a:pt x="117" y="41"/>
                  <a:pt x="118" y="45"/>
                  <a:pt x="122" y="49"/>
                </a:cubicBezTo>
                <a:cubicBezTo>
                  <a:pt x="123" y="51"/>
                  <a:pt x="124" y="53"/>
                  <a:pt x="124" y="54"/>
                </a:cubicBezTo>
                <a:cubicBezTo>
                  <a:pt x="123" y="56"/>
                  <a:pt x="122" y="57"/>
                  <a:pt x="120" y="58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9" y="59"/>
                  <a:pt x="118" y="58"/>
                  <a:pt x="117" y="57"/>
                </a:cubicBezTo>
                <a:cubicBezTo>
                  <a:pt x="117" y="56"/>
                  <a:pt x="117" y="55"/>
                  <a:pt x="118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20" y="54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4" y="47"/>
                  <a:pt x="112" y="42"/>
                  <a:pt x="113" y="35"/>
                </a:cubicBezTo>
                <a:cubicBezTo>
                  <a:pt x="113" y="31"/>
                  <a:pt x="115" y="25"/>
                  <a:pt x="124" y="22"/>
                </a:cubicBezTo>
                <a:cubicBezTo>
                  <a:pt x="125" y="22"/>
                  <a:pt x="126" y="22"/>
                  <a:pt x="128" y="22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40" y="25"/>
                  <a:pt x="142" y="31"/>
                  <a:pt x="143" y="35"/>
                </a:cubicBezTo>
                <a:cubicBezTo>
                  <a:pt x="143" y="42"/>
                  <a:pt x="141" y="48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4"/>
                  <a:pt x="136" y="54"/>
                  <a:pt x="137" y="55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39" y="55"/>
                  <a:pt x="141" y="56"/>
                  <a:pt x="142" y="56"/>
                </a:cubicBezTo>
                <a:cubicBezTo>
                  <a:pt x="146" y="58"/>
                  <a:pt x="149" y="60"/>
                  <a:pt x="151" y="63"/>
                </a:cubicBezTo>
                <a:cubicBezTo>
                  <a:pt x="153" y="64"/>
                  <a:pt x="154" y="67"/>
                  <a:pt x="153" y="69"/>
                </a:cubicBezTo>
                <a:cubicBezTo>
                  <a:pt x="153" y="71"/>
                  <a:pt x="151" y="73"/>
                  <a:pt x="149" y="74"/>
                </a:cubicBezTo>
                <a:cubicBezTo>
                  <a:pt x="148" y="75"/>
                  <a:pt x="146" y="75"/>
                  <a:pt x="144" y="76"/>
                </a:cubicBezTo>
                <a:cubicBezTo>
                  <a:pt x="139" y="77"/>
                  <a:pt x="134" y="77"/>
                  <a:pt x="128" y="77"/>
                </a:cubicBezTo>
                <a:close/>
                <a:moveTo>
                  <a:pt x="29" y="77"/>
                </a:moveTo>
                <a:cubicBezTo>
                  <a:pt x="22" y="77"/>
                  <a:pt x="16" y="77"/>
                  <a:pt x="11" y="76"/>
                </a:cubicBezTo>
                <a:cubicBezTo>
                  <a:pt x="9" y="75"/>
                  <a:pt x="7" y="74"/>
                  <a:pt x="5" y="74"/>
                </a:cubicBezTo>
                <a:cubicBezTo>
                  <a:pt x="3" y="72"/>
                  <a:pt x="1" y="70"/>
                  <a:pt x="0" y="68"/>
                </a:cubicBezTo>
                <a:cubicBezTo>
                  <a:pt x="0" y="66"/>
                  <a:pt x="1" y="63"/>
                  <a:pt x="3" y="62"/>
                </a:cubicBezTo>
                <a:cubicBezTo>
                  <a:pt x="5" y="59"/>
                  <a:pt x="9" y="57"/>
                  <a:pt x="13" y="55"/>
                </a:cubicBezTo>
                <a:cubicBezTo>
                  <a:pt x="15" y="54"/>
                  <a:pt x="16" y="53"/>
                  <a:pt x="18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2"/>
                  <a:pt x="20" y="52"/>
                  <a:pt x="20" y="51"/>
                </a:cubicBezTo>
                <a:cubicBezTo>
                  <a:pt x="20" y="50"/>
                  <a:pt x="20" y="50"/>
                  <a:pt x="20" y="49"/>
                </a:cubicBezTo>
                <a:cubicBezTo>
                  <a:pt x="15" y="44"/>
                  <a:pt x="12" y="38"/>
                  <a:pt x="13" y="31"/>
                </a:cubicBezTo>
                <a:cubicBezTo>
                  <a:pt x="13" y="26"/>
                  <a:pt x="15" y="19"/>
                  <a:pt x="25" y="17"/>
                </a:cubicBezTo>
                <a:cubicBezTo>
                  <a:pt x="26" y="17"/>
                  <a:pt x="28" y="16"/>
                  <a:pt x="29" y="16"/>
                </a:cubicBezTo>
                <a:cubicBezTo>
                  <a:pt x="31" y="16"/>
                  <a:pt x="32" y="17"/>
                  <a:pt x="33" y="17"/>
                </a:cubicBezTo>
                <a:cubicBezTo>
                  <a:pt x="43" y="19"/>
                  <a:pt x="45" y="26"/>
                  <a:pt x="45" y="31"/>
                </a:cubicBezTo>
                <a:cubicBezTo>
                  <a:pt x="46" y="38"/>
                  <a:pt x="43" y="44"/>
                  <a:pt x="39" y="49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2"/>
                  <a:pt x="39" y="52"/>
                  <a:pt x="40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3"/>
                  <a:pt x="42" y="55"/>
                  <a:pt x="42" y="56"/>
                </a:cubicBezTo>
                <a:cubicBezTo>
                  <a:pt x="41" y="57"/>
                  <a:pt x="40" y="57"/>
                  <a:pt x="39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6" y="56"/>
                  <a:pt x="34" y="54"/>
                  <a:pt x="34" y="52"/>
                </a:cubicBezTo>
                <a:cubicBezTo>
                  <a:pt x="33" y="50"/>
                  <a:pt x="34" y="48"/>
                  <a:pt x="36" y="46"/>
                </a:cubicBezTo>
                <a:cubicBezTo>
                  <a:pt x="40" y="42"/>
                  <a:pt x="41" y="37"/>
                  <a:pt x="41" y="31"/>
                </a:cubicBezTo>
                <a:cubicBezTo>
                  <a:pt x="41" y="26"/>
                  <a:pt x="38" y="23"/>
                  <a:pt x="32" y="21"/>
                </a:cubicBezTo>
                <a:cubicBezTo>
                  <a:pt x="31" y="21"/>
                  <a:pt x="30" y="21"/>
                  <a:pt x="29" y="21"/>
                </a:cubicBezTo>
                <a:cubicBezTo>
                  <a:pt x="28" y="21"/>
                  <a:pt x="27" y="21"/>
                  <a:pt x="26" y="21"/>
                </a:cubicBezTo>
                <a:cubicBezTo>
                  <a:pt x="20" y="23"/>
                  <a:pt x="17" y="26"/>
                  <a:pt x="17" y="31"/>
                </a:cubicBezTo>
                <a:cubicBezTo>
                  <a:pt x="17" y="37"/>
                  <a:pt x="18" y="42"/>
                  <a:pt x="23" y="46"/>
                </a:cubicBezTo>
                <a:cubicBezTo>
                  <a:pt x="24" y="48"/>
                  <a:pt x="25" y="50"/>
                  <a:pt x="24" y="52"/>
                </a:cubicBezTo>
                <a:cubicBezTo>
                  <a:pt x="24" y="54"/>
                  <a:pt x="22" y="56"/>
                  <a:pt x="20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8" y="57"/>
                  <a:pt x="16" y="58"/>
                  <a:pt x="15" y="58"/>
                </a:cubicBezTo>
                <a:cubicBezTo>
                  <a:pt x="11" y="60"/>
                  <a:pt x="8" y="62"/>
                  <a:pt x="6" y="65"/>
                </a:cubicBezTo>
                <a:cubicBezTo>
                  <a:pt x="5" y="65"/>
                  <a:pt x="5" y="66"/>
                  <a:pt x="5" y="67"/>
                </a:cubicBezTo>
                <a:cubicBezTo>
                  <a:pt x="5" y="68"/>
                  <a:pt x="6" y="69"/>
                  <a:pt x="7" y="70"/>
                </a:cubicBezTo>
                <a:cubicBezTo>
                  <a:pt x="9" y="70"/>
                  <a:pt x="10" y="71"/>
                  <a:pt x="12" y="71"/>
                </a:cubicBezTo>
                <a:cubicBezTo>
                  <a:pt x="17" y="73"/>
                  <a:pt x="22" y="73"/>
                  <a:pt x="29" y="73"/>
                </a:cubicBezTo>
                <a:cubicBezTo>
                  <a:pt x="33" y="73"/>
                  <a:pt x="36" y="73"/>
                  <a:pt x="39" y="72"/>
                </a:cubicBezTo>
                <a:cubicBezTo>
                  <a:pt x="41" y="72"/>
                  <a:pt x="42" y="73"/>
                  <a:pt x="42" y="74"/>
                </a:cubicBezTo>
                <a:cubicBezTo>
                  <a:pt x="42" y="76"/>
                  <a:pt x="41" y="77"/>
                  <a:pt x="40" y="77"/>
                </a:cubicBezTo>
                <a:cubicBezTo>
                  <a:pt x="37" y="77"/>
                  <a:pt x="33" y="77"/>
                  <a:pt x="29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/>
          <p:nvPr/>
        </p:nvSpPr>
        <p:spPr>
          <a:xfrm>
            <a:off x="1987959" y="1590484"/>
            <a:ext cx="16532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8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5543106" y="-7088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6059900" y="2698480"/>
            <a:ext cx="598814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se trabaja con el portafolio del estudiante?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3EC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1434905" y="3572704"/>
            <a:ext cx="24665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PRÁCTICA.</a:t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130644" y="4166338"/>
            <a:ext cx="3448152" cy="127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0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flipH="1">
            <a:off x="2209131" y="4166338"/>
            <a:ext cx="1210857" cy="1686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CO" sz="5400"/>
              <a:t>﻿</a:t>
            </a:r>
            <a:br>
              <a:rPr lang="es-CO" sz="5400"/>
            </a:br>
            <a:r>
              <a:rPr lang="es-CO" sz="5400"/>
              <a:t/>
            </a:r>
            <a:br>
              <a:rPr lang="es-CO" sz="5400"/>
            </a:br>
            <a:r>
              <a:rPr lang="es-CO" sz="5400"/>
              <a:t/>
            </a:r>
            <a:br>
              <a:rPr lang="es-CO" sz="5400"/>
            </a:br>
            <a:endParaRPr sz="5400"/>
          </a:p>
        </p:txBody>
      </p:sp>
      <p:sp>
        <p:nvSpPr>
          <p:cNvPr id="317" name="Google Shape;317;p11"/>
          <p:cNvSpPr txBox="1"/>
          <p:nvPr/>
        </p:nvSpPr>
        <p:spPr>
          <a:xfrm>
            <a:off x="1606595" y="1230026"/>
            <a:ext cx="923475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lang="es-CO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…los estudiantes necesitarán una orientación con respecto al proceso de elaboración del portafolio. Después de todo, ese procedimiento es contrario a sus expectativas tradicionales sobre la escuela. En un ámbito tradicional, los docentes asignan tareas, los alumnos las completan […], las devuelven a aquéllos, quienes las corrigen […] y las entregan nuevamente a los alumnos, que, o bien las tiran, o bien las llevan a su casa […] (Danielson. 2009. P.12)</a:t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PRÁCTICA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86" y="1205993"/>
            <a:ext cx="1225817" cy="134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11"/>
          <p:cNvCxnSpPr/>
          <p:nvPr/>
        </p:nvCxnSpPr>
        <p:spPr>
          <a:xfrm>
            <a:off x="852840" y="2679987"/>
            <a:ext cx="0" cy="2714172"/>
          </a:xfrm>
          <a:prstGeom prst="straightConnector1">
            <a:avLst/>
          </a:prstGeom>
          <a:noFill/>
          <a:ln w="76200" cap="flat" cmpd="dbl">
            <a:solidFill>
              <a:srgbClr val="E438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11"/>
          <p:cNvCxnSpPr/>
          <p:nvPr/>
        </p:nvCxnSpPr>
        <p:spPr>
          <a:xfrm>
            <a:off x="2142111" y="6344651"/>
            <a:ext cx="4370441" cy="0"/>
          </a:xfrm>
          <a:prstGeom prst="straightConnector1">
            <a:avLst/>
          </a:prstGeom>
          <a:noFill/>
          <a:ln w="76200" cap="flat" cmpd="dbl">
            <a:solidFill>
              <a:srgbClr val="E4386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PRÁCTICA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12"/>
          <p:cNvCxnSpPr/>
          <p:nvPr/>
        </p:nvCxnSpPr>
        <p:spPr>
          <a:xfrm>
            <a:off x="599038" y="4495281"/>
            <a:ext cx="3028098" cy="0"/>
          </a:xfrm>
          <a:prstGeom prst="straightConnector1">
            <a:avLst/>
          </a:prstGeom>
          <a:noFill/>
          <a:ln w="65075" cap="sq" cmpd="sng">
            <a:solidFill>
              <a:srgbClr val="FFCA5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0" name="Google Shape;330;p12"/>
          <p:cNvSpPr/>
          <p:nvPr/>
        </p:nvSpPr>
        <p:spPr>
          <a:xfrm>
            <a:off x="599038" y="1427715"/>
            <a:ext cx="460731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Danielson (2009) propone cuatro momentos para el uso del portafolio:</a:t>
            </a:r>
            <a:endParaRPr/>
          </a:p>
        </p:txBody>
      </p:sp>
      <p:sp>
        <p:nvSpPr>
          <p:cNvPr id="331" name="Google Shape;331;p12"/>
          <p:cNvSpPr/>
          <p:nvPr/>
        </p:nvSpPr>
        <p:spPr>
          <a:xfrm>
            <a:off x="1326049" y="4074275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Recolección</a:t>
            </a:r>
            <a:endParaRPr/>
          </a:p>
        </p:txBody>
      </p:sp>
      <p:sp>
        <p:nvSpPr>
          <p:cNvPr id="332" name="Google Shape;332;p12"/>
          <p:cNvSpPr/>
          <p:nvPr/>
        </p:nvSpPr>
        <p:spPr>
          <a:xfrm>
            <a:off x="409685" y="4495281"/>
            <a:ext cx="369449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﻿En este paso el docente presenta la propuesta a los estudiantes enfatizando en el valor de conservar y revisar sus trabajos. También acuerda con los estudiantes (y padres) qué trabajos van a archivar.</a:t>
            </a:r>
            <a:endParaRPr/>
          </a:p>
        </p:txBody>
      </p:sp>
      <p:sp>
        <p:nvSpPr>
          <p:cNvPr id="333" name="Google Shape;333;p12"/>
          <p:cNvSpPr/>
          <p:nvPr/>
        </p:nvSpPr>
        <p:spPr>
          <a:xfrm>
            <a:off x="638159" y="4008309"/>
            <a:ext cx="519131" cy="406314"/>
          </a:xfrm>
          <a:custGeom>
            <a:avLst/>
            <a:gdLst/>
            <a:ahLst/>
            <a:cxnLst/>
            <a:rect l="l" t="t" r="r" b="b"/>
            <a:pathLst>
              <a:path w="198" h="231" extrusionOk="0">
                <a:moveTo>
                  <a:pt x="114" y="231"/>
                </a:moveTo>
                <a:cubicBezTo>
                  <a:pt x="82" y="231"/>
                  <a:pt x="82" y="231"/>
                  <a:pt x="82" y="231"/>
                </a:cubicBezTo>
                <a:cubicBezTo>
                  <a:pt x="79" y="231"/>
                  <a:pt x="77" y="229"/>
                  <a:pt x="77" y="227"/>
                </a:cubicBezTo>
                <a:cubicBezTo>
                  <a:pt x="77" y="224"/>
                  <a:pt x="79" y="222"/>
                  <a:pt x="82" y="222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16" y="222"/>
                  <a:pt x="118" y="224"/>
                  <a:pt x="118" y="227"/>
                </a:cubicBezTo>
                <a:cubicBezTo>
                  <a:pt x="118" y="229"/>
                  <a:pt x="116" y="231"/>
                  <a:pt x="114" y="231"/>
                </a:cubicBezTo>
                <a:close/>
                <a:moveTo>
                  <a:pt x="123" y="216"/>
                </a:moveTo>
                <a:cubicBezTo>
                  <a:pt x="73" y="216"/>
                  <a:pt x="73" y="216"/>
                  <a:pt x="73" y="216"/>
                </a:cubicBezTo>
                <a:cubicBezTo>
                  <a:pt x="70" y="216"/>
                  <a:pt x="68" y="214"/>
                  <a:pt x="68" y="212"/>
                </a:cubicBezTo>
                <a:cubicBezTo>
                  <a:pt x="68" y="209"/>
                  <a:pt x="70" y="207"/>
                  <a:pt x="73" y="207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25" y="207"/>
                  <a:pt x="127" y="209"/>
                  <a:pt x="127" y="212"/>
                </a:cubicBezTo>
                <a:cubicBezTo>
                  <a:pt x="127" y="214"/>
                  <a:pt x="125" y="216"/>
                  <a:pt x="123" y="216"/>
                </a:cubicBezTo>
                <a:close/>
                <a:moveTo>
                  <a:pt x="97" y="200"/>
                </a:moveTo>
                <a:cubicBezTo>
                  <a:pt x="88" y="200"/>
                  <a:pt x="79" y="200"/>
                  <a:pt x="78" y="200"/>
                </a:cubicBezTo>
                <a:cubicBezTo>
                  <a:pt x="78" y="200"/>
                  <a:pt x="78" y="200"/>
                  <a:pt x="78" y="200"/>
                </a:cubicBezTo>
                <a:cubicBezTo>
                  <a:pt x="69" y="200"/>
                  <a:pt x="65" y="197"/>
                  <a:pt x="63" y="189"/>
                </a:cubicBezTo>
                <a:cubicBezTo>
                  <a:pt x="63" y="186"/>
                  <a:pt x="63" y="182"/>
                  <a:pt x="63" y="179"/>
                </a:cubicBezTo>
                <a:cubicBezTo>
                  <a:pt x="62" y="174"/>
                  <a:pt x="62" y="170"/>
                  <a:pt x="60" y="167"/>
                </a:cubicBezTo>
                <a:cubicBezTo>
                  <a:pt x="54" y="155"/>
                  <a:pt x="49" y="146"/>
                  <a:pt x="43" y="134"/>
                </a:cubicBezTo>
                <a:cubicBezTo>
                  <a:pt x="36" y="121"/>
                  <a:pt x="30" y="103"/>
                  <a:pt x="34" y="85"/>
                </a:cubicBezTo>
                <a:cubicBezTo>
                  <a:pt x="40" y="63"/>
                  <a:pt x="63" y="41"/>
                  <a:pt x="97" y="41"/>
                </a:cubicBezTo>
                <a:cubicBezTo>
                  <a:pt x="131" y="41"/>
                  <a:pt x="155" y="63"/>
                  <a:pt x="160" y="85"/>
                </a:cubicBezTo>
                <a:cubicBezTo>
                  <a:pt x="165" y="103"/>
                  <a:pt x="158" y="121"/>
                  <a:pt x="152" y="134"/>
                </a:cubicBezTo>
                <a:cubicBezTo>
                  <a:pt x="145" y="146"/>
                  <a:pt x="141" y="155"/>
                  <a:pt x="134" y="167"/>
                </a:cubicBezTo>
                <a:cubicBezTo>
                  <a:pt x="132" y="170"/>
                  <a:pt x="132" y="174"/>
                  <a:pt x="132" y="179"/>
                </a:cubicBezTo>
                <a:cubicBezTo>
                  <a:pt x="132" y="182"/>
                  <a:pt x="132" y="186"/>
                  <a:pt x="131" y="189"/>
                </a:cubicBezTo>
                <a:cubicBezTo>
                  <a:pt x="129" y="197"/>
                  <a:pt x="125" y="200"/>
                  <a:pt x="116" y="200"/>
                </a:cubicBezTo>
                <a:cubicBezTo>
                  <a:pt x="116" y="200"/>
                  <a:pt x="107" y="200"/>
                  <a:pt x="97" y="200"/>
                </a:cubicBezTo>
                <a:close/>
                <a:moveTo>
                  <a:pt x="78" y="191"/>
                </a:moveTo>
                <a:cubicBezTo>
                  <a:pt x="79" y="191"/>
                  <a:pt x="115" y="191"/>
                  <a:pt x="116" y="191"/>
                </a:cubicBezTo>
                <a:cubicBezTo>
                  <a:pt x="121" y="191"/>
                  <a:pt x="122" y="190"/>
                  <a:pt x="122" y="187"/>
                </a:cubicBezTo>
                <a:cubicBezTo>
                  <a:pt x="123" y="184"/>
                  <a:pt x="123" y="182"/>
                  <a:pt x="123" y="179"/>
                </a:cubicBezTo>
                <a:cubicBezTo>
                  <a:pt x="123" y="173"/>
                  <a:pt x="124" y="168"/>
                  <a:pt x="126" y="163"/>
                </a:cubicBezTo>
                <a:cubicBezTo>
                  <a:pt x="133" y="151"/>
                  <a:pt x="138" y="142"/>
                  <a:pt x="144" y="130"/>
                </a:cubicBezTo>
                <a:cubicBezTo>
                  <a:pt x="149" y="121"/>
                  <a:pt x="156" y="103"/>
                  <a:pt x="152" y="88"/>
                </a:cubicBezTo>
                <a:cubicBezTo>
                  <a:pt x="147" y="69"/>
                  <a:pt x="127" y="50"/>
                  <a:pt x="97" y="50"/>
                </a:cubicBezTo>
                <a:cubicBezTo>
                  <a:pt x="68" y="50"/>
                  <a:pt x="47" y="69"/>
                  <a:pt x="42" y="88"/>
                </a:cubicBezTo>
                <a:cubicBezTo>
                  <a:pt x="38" y="103"/>
                  <a:pt x="46" y="121"/>
                  <a:pt x="50" y="130"/>
                </a:cubicBezTo>
                <a:cubicBezTo>
                  <a:pt x="57" y="142"/>
                  <a:pt x="61" y="151"/>
                  <a:pt x="68" y="163"/>
                </a:cubicBezTo>
                <a:cubicBezTo>
                  <a:pt x="71" y="168"/>
                  <a:pt x="71" y="173"/>
                  <a:pt x="71" y="179"/>
                </a:cubicBezTo>
                <a:cubicBezTo>
                  <a:pt x="71" y="182"/>
                  <a:pt x="71" y="184"/>
                  <a:pt x="72" y="187"/>
                </a:cubicBezTo>
                <a:cubicBezTo>
                  <a:pt x="73" y="190"/>
                  <a:pt x="73" y="191"/>
                  <a:pt x="78" y="191"/>
                </a:cubicBezTo>
                <a:cubicBezTo>
                  <a:pt x="78" y="191"/>
                  <a:pt x="78" y="191"/>
                  <a:pt x="78" y="191"/>
                </a:cubicBezTo>
                <a:close/>
                <a:moveTo>
                  <a:pt x="21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99"/>
                  <a:pt x="2" y="97"/>
                  <a:pt x="5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4" y="97"/>
                  <a:pt x="26" y="99"/>
                  <a:pt x="26" y="102"/>
                </a:cubicBezTo>
                <a:cubicBezTo>
                  <a:pt x="26" y="104"/>
                  <a:pt x="24" y="106"/>
                  <a:pt x="21" y="106"/>
                </a:cubicBezTo>
                <a:close/>
                <a:moveTo>
                  <a:pt x="193" y="103"/>
                </a:moveTo>
                <a:cubicBezTo>
                  <a:pt x="173" y="103"/>
                  <a:pt x="173" y="103"/>
                  <a:pt x="173" y="103"/>
                </a:cubicBezTo>
                <a:cubicBezTo>
                  <a:pt x="170" y="103"/>
                  <a:pt x="169" y="101"/>
                  <a:pt x="169" y="99"/>
                </a:cubicBezTo>
                <a:cubicBezTo>
                  <a:pt x="169" y="96"/>
                  <a:pt x="170" y="94"/>
                  <a:pt x="173" y="94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6" y="94"/>
                  <a:pt x="198" y="96"/>
                  <a:pt x="198" y="99"/>
                </a:cubicBezTo>
                <a:cubicBezTo>
                  <a:pt x="198" y="101"/>
                  <a:pt x="196" y="103"/>
                  <a:pt x="193" y="103"/>
                </a:cubicBezTo>
                <a:close/>
                <a:moveTo>
                  <a:pt x="58" y="99"/>
                </a:moveTo>
                <a:cubicBezTo>
                  <a:pt x="58" y="99"/>
                  <a:pt x="58" y="99"/>
                  <a:pt x="57" y="99"/>
                </a:cubicBezTo>
                <a:cubicBezTo>
                  <a:pt x="55" y="99"/>
                  <a:pt x="54" y="96"/>
                  <a:pt x="54" y="94"/>
                </a:cubicBezTo>
                <a:cubicBezTo>
                  <a:pt x="58" y="78"/>
                  <a:pt x="75" y="62"/>
                  <a:pt x="99" y="62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4" y="64"/>
                  <a:pt x="104" y="66"/>
                </a:cubicBezTo>
                <a:cubicBezTo>
                  <a:pt x="104" y="69"/>
                  <a:pt x="102" y="71"/>
                  <a:pt x="100" y="71"/>
                </a:cubicBezTo>
                <a:cubicBezTo>
                  <a:pt x="80" y="71"/>
                  <a:pt x="66" y="84"/>
                  <a:pt x="63" y="96"/>
                </a:cubicBezTo>
                <a:cubicBezTo>
                  <a:pt x="62" y="98"/>
                  <a:pt x="60" y="99"/>
                  <a:pt x="58" y="99"/>
                </a:cubicBezTo>
                <a:close/>
                <a:moveTo>
                  <a:pt x="152" y="52"/>
                </a:moveTo>
                <a:cubicBezTo>
                  <a:pt x="151" y="52"/>
                  <a:pt x="150" y="52"/>
                  <a:pt x="149" y="51"/>
                </a:cubicBezTo>
                <a:cubicBezTo>
                  <a:pt x="148" y="49"/>
                  <a:pt x="148" y="47"/>
                  <a:pt x="149" y="45"/>
                </a:cubicBezTo>
                <a:cubicBezTo>
                  <a:pt x="164" y="30"/>
                  <a:pt x="164" y="30"/>
                  <a:pt x="164" y="30"/>
                </a:cubicBezTo>
                <a:cubicBezTo>
                  <a:pt x="165" y="29"/>
                  <a:pt x="168" y="29"/>
                  <a:pt x="170" y="30"/>
                </a:cubicBezTo>
                <a:cubicBezTo>
                  <a:pt x="172" y="32"/>
                  <a:pt x="172" y="35"/>
                  <a:pt x="170" y="36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4" y="52"/>
                  <a:pt x="153" y="52"/>
                  <a:pt x="152" y="52"/>
                </a:cubicBezTo>
                <a:close/>
                <a:moveTo>
                  <a:pt x="43" y="52"/>
                </a:moveTo>
                <a:cubicBezTo>
                  <a:pt x="42" y="52"/>
                  <a:pt x="41" y="52"/>
                  <a:pt x="40" y="51"/>
                </a:cubicBezTo>
                <a:cubicBezTo>
                  <a:pt x="26" y="36"/>
                  <a:pt x="26" y="36"/>
                  <a:pt x="26" y="36"/>
                </a:cubicBezTo>
                <a:cubicBezTo>
                  <a:pt x="24" y="35"/>
                  <a:pt x="24" y="32"/>
                  <a:pt x="26" y="30"/>
                </a:cubicBezTo>
                <a:cubicBezTo>
                  <a:pt x="27" y="29"/>
                  <a:pt x="30" y="29"/>
                  <a:pt x="32" y="30"/>
                </a:cubicBezTo>
                <a:cubicBezTo>
                  <a:pt x="46" y="45"/>
                  <a:pt x="46" y="45"/>
                  <a:pt x="46" y="45"/>
                </a:cubicBezTo>
                <a:cubicBezTo>
                  <a:pt x="48" y="47"/>
                  <a:pt x="48" y="49"/>
                  <a:pt x="46" y="51"/>
                </a:cubicBezTo>
                <a:cubicBezTo>
                  <a:pt x="45" y="52"/>
                  <a:pt x="44" y="52"/>
                  <a:pt x="43" y="52"/>
                </a:cubicBezTo>
                <a:close/>
                <a:moveTo>
                  <a:pt x="97" y="33"/>
                </a:moveTo>
                <a:cubicBezTo>
                  <a:pt x="95" y="33"/>
                  <a:pt x="93" y="31"/>
                  <a:pt x="93" y="29"/>
                </a:cubicBezTo>
                <a:cubicBezTo>
                  <a:pt x="93" y="4"/>
                  <a:pt x="93" y="4"/>
                  <a:pt x="93" y="4"/>
                </a:cubicBezTo>
                <a:cubicBezTo>
                  <a:pt x="93" y="2"/>
                  <a:pt x="95" y="0"/>
                  <a:pt x="97" y="0"/>
                </a:cubicBezTo>
                <a:cubicBezTo>
                  <a:pt x="100" y="0"/>
                  <a:pt x="101" y="2"/>
                  <a:pt x="101" y="4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31"/>
                  <a:pt x="100" y="33"/>
                  <a:pt x="97" y="33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2"/>
          <p:cNvCxnSpPr/>
          <p:nvPr/>
        </p:nvCxnSpPr>
        <p:spPr>
          <a:xfrm>
            <a:off x="4073878" y="3967387"/>
            <a:ext cx="2092325" cy="0"/>
          </a:xfrm>
          <a:prstGeom prst="straightConnector1">
            <a:avLst/>
          </a:prstGeom>
          <a:noFill/>
          <a:ln w="65075" cap="sq" cmpd="sng">
            <a:solidFill>
              <a:srgbClr val="FF743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5" name="Google Shape;335;p12"/>
          <p:cNvSpPr/>
          <p:nvPr/>
        </p:nvSpPr>
        <p:spPr>
          <a:xfrm>
            <a:off x="4784101" y="3524075"/>
            <a:ext cx="169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Selección</a:t>
            </a:r>
            <a:endParaRPr/>
          </a:p>
        </p:txBody>
      </p:sp>
      <p:sp>
        <p:nvSpPr>
          <p:cNvPr id="336" name="Google Shape;336;p12"/>
          <p:cNvSpPr/>
          <p:nvPr/>
        </p:nvSpPr>
        <p:spPr>
          <a:xfrm>
            <a:off x="3964669" y="4010578"/>
            <a:ext cx="28806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este paso los estudiantes revisan los trabajos, con la ayuda de sus docentes y padres, para decidir qué se queda definitivamente en su portafolio como evidencia de sus progreso. </a:t>
            </a:r>
            <a:endParaRPr/>
          </a:p>
        </p:txBody>
      </p:sp>
      <p:cxnSp>
        <p:nvCxnSpPr>
          <p:cNvPr id="337" name="Google Shape;337;p12"/>
          <p:cNvCxnSpPr/>
          <p:nvPr/>
        </p:nvCxnSpPr>
        <p:spPr>
          <a:xfrm>
            <a:off x="6740816" y="3088756"/>
            <a:ext cx="2501657" cy="18361"/>
          </a:xfrm>
          <a:prstGeom prst="straightConnector1">
            <a:avLst/>
          </a:prstGeom>
          <a:noFill/>
          <a:ln w="65075" cap="sq" cmpd="sng">
            <a:solidFill>
              <a:srgbClr val="64D1DA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8" name="Google Shape;338;p12"/>
          <p:cNvSpPr/>
          <p:nvPr/>
        </p:nvSpPr>
        <p:spPr>
          <a:xfrm>
            <a:off x="7134651" y="2604975"/>
            <a:ext cx="169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Reflexión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6639471" y="3141127"/>
            <a:ext cx="302809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la etapa en la que los estudiantes expresan por escrito su valoración sobre los trabajos que ha realizado y sobre sus progresos.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4173687" y="3442999"/>
            <a:ext cx="493080" cy="400110"/>
          </a:xfrm>
          <a:custGeom>
            <a:avLst/>
            <a:gdLst/>
            <a:ahLst/>
            <a:cxnLst/>
            <a:rect l="l" t="t" r="r" b="b"/>
            <a:pathLst>
              <a:path w="219" h="190" extrusionOk="0">
                <a:moveTo>
                  <a:pt x="193" y="190"/>
                </a:moveTo>
                <a:cubicBezTo>
                  <a:pt x="26" y="190"/>
                  <a:pt x="26" y="190"/>
                  <a:pt x="26" y="190"/>
                </a:cubicBezTo>
                <a:cubicBezTo>
                  <a:pt x="12" y="190"/>
                  <a:pt x="0" y="178"/>
                  <a:pt x="0" y="16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0"/>
                  <a:pt x="2" y="118"/>
                  <a:pt x="5" y="118"/>
                </a:cubicBezTo>
                <a:cubicBezTo>
                  <a:pt x="8" y="118"/>
                  <a:pt x="10" y="120"/>
                  <a:pt x="10" y="123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173"/>
                  <a:pt x="17" y="180"/>
                  <a:pt x="26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202" y="180"/>
                  <a:pt x="209" y="173"/>
                  <a:pt x="209" y="164"/>
                </a:cubicBezTo>
                <a:cubicBezTo>
                  <a:pt x="209" y="123"/>
                  <a:pt x="209" y="123"/>
                  <a:pt x="209" y="123"/>
                </a:cubicBezTo>
                <a:cubicBezTo>
                  <a:pt x="209" y="121"/>
                  <a:pt x="211" y="118"/>
                  <a:pt x="214" y="118"/>
                </a:cubicBezTo>
                <a:cubicBezTo>
                  <a:pt x="217" y="118"/>
                  <a:pt x="219" y="121"/>
                  <a:pt x="219" y="123"/>
                </a:cubicBezTo>
                <a:cubicBezTo>
                  <a:pt x="219" y="164"/>
                  <a:pt x="219" y="164"/>
                  <a:pt x="219" y="164"/>
                </a:cubicBezTo>
                <a:cubicBezTo>
                  <a:pt x="219" y="178"/>
                  <a:pt x="207" y="190"/>
                  <a:pt x="193" y="190"/>
                </a:cubicBezTo>
                <a:close/>
                <a:moveTo>
                  <a:pt x="118" y="136"/>
                </a:moveTo>
                <a:cubicBezTo>
                  <a:pt x="101" y="136"/>
                  <a:pt x="101" y="136"/>
                  <a:pt x="101" y="136"/>
                </a:cubicBezTo>
                <a:cubicBezTo>
                  <a:pt x="94" y="136"/>
                  <a:pt x="88" y="130"/>
                  <a:pt x="88" y="122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8" y="94"/>
                  <a:pt x="94" y="87"/>
                  <a:pt x="101" y="87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125" y="87"/>
                  <a:pt x="131" y="94"/>
                  <a:pt x="131" y="101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1" y="130"/>
                  <a:pt x="125" y="136"/>
                  <a:pt x="118" y="136"/>
                </a:cubicBezTo>
                <a:close/>
                <a:moveTo>
                  <a:pt x="101" y="97"/>
                </a:moveTo>
                <a:cubicBezTo>
                  <a:pt x="99" y="97"/>
                  <a:pt x="98" y="99"/>
                  <a:pt x="98" y="10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4"/>
                  <a:pt x="99" y="126"/>
                  <a:pt x="101" y="126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20" y="126"/>
                  <a:pt x="121" y="124"/>
                  <a:pt x="121" y="122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1" y="99"/>
                  <a:pt x="120" y="97"/>
                  <a:pt x="118" y="97"/>
                </a:cubicBezTo>
                <a:lnTo>
                  <a:pt x="101" y="97"/>
                </a:lnTo>
                <a:close/>
                <a:moveTo>
                  <a:pt x="193" y="116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41" y="116"/>
                  <a:pt x="139" y="114"/>
                  <a:pt x="139" y="112"/>
                </a:cubicBezTo>
                <a:cubicBezTo>
                  <a:pt x="139" y="109"/>
                  <a:pt x="141" y="107"/>
                  <a:pt x="144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202" y="107"/>
                  <a:pt x="209" y="100"/>
                  <a:pt x="209" y="91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50"/>
                  <a:pt x="202" y="43"/>
                  <a:pt x="193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17" y="43"/>
                  <a:pt x="10" y="50"/>
                  <a:pt x="10" y="59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100"/>
                  <a:pt x="17" y="107"/>
                  <a:pt x="2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8" y="107"/>
                  <a:pt x="80" y="109"/>
                  <a:pt x="80" y="112"/>
                </a:cubicBezTo>
                <a:cubicBezTo>
                  <a:pt x="80" y="114"/>
                  <a:pt x="78" y="116"/>
                  <a:pt x="75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2" y="116"/>
                  <a:pt x="0" y="105"/>
                  <a:pt x="0" y="9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5"/>
                  <a:pt x="12" y="33"/>
                  <a:pt x="26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207" y="33"/>
                  <a:pt x="219" y="45"/>
                  <a:pt x="219" y="59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6"/>
                  <a:pt x="218" y="96"/>
                  <a:pt x="218" y="97"/>
                </a:cubicBezTo>
                <a:cubicBezTo>
                  <a:pt x="215" y="108"/>
                  <a:pt x="205" y="116"/>
                  <a:pt x="193" y="116"/>
                </a:cubicBezTo>
                <a:close/>
                <a:moveTo>
                  <a:pt x="146" y="25"/>
                </a:moveTo>
                <a:cubicBezTo>
                  <a:pt x="143" y="25"/>
                  <a:pt x="141" y="23"/>
                  <a:pt x="141" y="21"/>
                </a:cubicBezTo>
                <a:cubicBezTo>
                  <a:pt x="141" y="14"/>
                  <a:pt x="135" y="9"/>
                  <a:pt x="128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84" y="9"/>
                  <a:pt x="78" y="14"/>
                  <a:pt x="78" y="21"/>
                </a:cubicBezTo>
                <a:cubicBezTo>
                  <a:pt x="78" y="23"/>
                  <a:pt x="76" y="25"/>
                  <a:pt x="73" y="25"/>
                </a:cubicBezTo>
                <a:cubicBezTo>
                  <a:pt x="71" y="25"/>
                  <a:pt x="68" y="23"/>
                  <a:pt x="68" y="21"/>
                </a:cubicBezTo>
                <a:cubicBezTo>
                  <a:pt x="68" y="9"/>
                  <a:pt x="79" y="0"/>
                  <a:pt x="9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40" y="0"/>
                  <a:pt x="151" y="9"/>
                  <a:pt x="151" y="21"/>
                </a:cubicBezTo>
                <a:cubicBezTo>
                  <a:pt x="151" y="23"/>
                  <a:pt x="148" y="25"/>
                  <a:pt x="146" y="25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6272780" y="2372679"/>
            <a:ext cx="733381" cy="508174"/>
          </a:xfrm>
          <a:custGeom>
            <a:avLst/>
            <a:gdLst/>
            <a:ahLst/>
            <a:cxnLst/>
            <a:rect l="l" t="t" r="r" b="b"/>
            <a:pathLst>
              <a:path w="314" h="158" extrusionOk="0">
                <a:moveTo>
                  <a:pt x="160" y="158"/>
                </a:moveTo>
                <a:cubicBezTo>
                  <a:pt x="142" y="158"/>
                  <a:pt x="127" y="157"/>
                  <a:pt x="112" y="154"/>
                </a:cubicBezTo>
                <a:cubicBezTo>
                  <a:pt x="107" y="153"/>
                  <a:pt x="102" y="151"/>
                  <a:pt x="98" y="149"/>
                </a:cubicBezTo>
                <a:cubicBezTo>
                  <a:pt x="89" y="145"/>
                  <a:pt x="86" y="139"/>
                  <a:pt x="86" y="135"/>
                </a:cubicBezTo>
                <a:cubicBezTo>
                  <a:pt x="85" y="129"/>
                  <a:pt x="87" y="124"/>
                  <a:pt x="91" y="119"/>
                </a:cubicBezTo>
                <a:cubicBezTo>
                  <a:pt x="98" y="112"/>
                  <a:pt x="107" y="106"/>
                  <a:pt x="119" y="101"/>
                </a:cubicBezTo>
                <a:cubicBezTo>
                  <a:pt x="123" y="99"/>
                  <a:pt x="127" y="98"/>
                  <a:pt x="130" y="96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6" y="94"/>
                  <a:pt x="138" y="92"/>
                  <a:pt x="138" y="90"/>
                </a:cubicBezTo>
                <a:cubicBezTo>
                  <a:pt x="138" y="88"/>
                  <a:pt x="138" y="86"/>
                  <a:pt x="136" y="84"/>
                </a:cubicBezTo>
                <a:cubicBezTo>
                  <a:pt x="123" y="72"/>
                  <a:pt x="117" y="56"/>
                  <a:pt x="118" y="37"/>
                </a:cubicBezTo>
                <a:cubicBezTo>
                  <a:pt x="119" y="18"/>
                  <a:pt x="129" y="6"/>
                  <a:pt x="149" y="1"/>
                </a:cubicBezTo>
                <a:cubicBezTo>
                  <a:pt x="153" y="0"/>
                  <a:pt x="156" y="0"/>
                  <a:pt x="160" y="0"/>
                </a:cubicBezTo>
                <a:cubicBezTo>
                  <a:pt x="164" y="0"/>
                  <a:pt x="168" y="0"/>
                  <a:pt x="172" y="1"/>
                </a:cubicBezTo>
                <a:cubicBezTo>
                  <a:pt x="191" y="6"/>
                  <a:pt x="202" y="18"/>
                  <a:pt x="202" y="37"/>
                </a:cubicBezTo>
                <a:cubicBezTo>
                  <a:pt x="203" y="56"/>
                  <a:pt x="197" y="72"/>
                  <a:pt x="185" y="84"/>
                </a:cubicBezTo>
                <a:cubicBezTo>
                  <a:pt x="183" y="86"/>
                  <a:pt x="182" y="88"/>
                  <a:pt x="182" y="90"/>
                </a:cubicBezTo>
                <a:cubicBezTo>
                  <a:pt x="183" y="92"/>
                  <a:pt x="185" y="94"/>
                  <a:pt x="188" y="95"/>
                </a:cubicBezTo>
                <a:cubicBezTo>
                  <a:pt x="190" y="96"/>
                  <a:pt x="190" y="96"/>
                  <a:pt x="190" y="96"/>
                </a:cubicBezTo>
                <a:cubicBezTo>
                  <a:pt x="194" y="98"/>
                  <a:pt x="198" y="99"/>
                  <a:pt x="201" y="101"/>
                </a:cubicBezTo>
                <a:cubicBezTo>
                  <a:pt x="213" y="106"/>
                  <a:pt x="222" y="112"/>
                  <a:pt x="229" y="119"/>
                </a:cubicBezTo>
                <a:cubicBezTo>
                  <a:pt x="233" y="123"/>
                  <a:pt x="235" y="129"/>
                  <a:pt x="234" y="135"/>
                </a:cubicBezTo>
                <a:cubicBezTo>
                  <a:pt x="233" y="141"/>
                  <a:pt x="229" y="146"/>
                  <a:pt x="222" y="149"/>
                </a:cubicBezTo>
                <a:cubicBezTo>
                  <a:pt x="222" y="149"/>
                  <a:pt x="222" y="149"/>
                  <a:pt x="222" y="149"/>
                </a:cubicBezTo>
                <a:cubicBezTo>
                  <a:pt x="218" y="151"/>
                  <a:pt x="214" y="153"/>
                  <a:pt x="209" y="154"/>
                </a:cubicBezTo>
                <a:cubicBezTo>
                  <a:pt x="194" y="157"/>
                  <a:pt x="178" y="158"/>
                  <a:pt x="160" y="158"/>
                </a:cubicBezTo>
                <a:close/>
                <a:moveTo>
                  <a:pt x="160" y="8"/>
                </a:moveTo>
                <a:cubicBezTo>
                  <a:pt x="157" y="8"/>
                  <a:pt x="154" y="9"/>
                  <a:pt x="151" y="10"/>
                </a:cubicBezTo>
                <a:cubicBezTo>
                  <a:pt x="135" y="13"/>
                  <a:pt x="127" y="22"/>
                  <a:pt x="127" y="37"/>
                </a:cubicBezTo>
                <a:cubicBezTo>
                  <a:pt x="126" y="54"/>
                  <a:pt x="131" y="67"/>
                  <a:pt x="142" y="78"/>
                </a:cubicBezTo>
                <a:cubicBezTo>
                  <a:pt x="146" y="82"/>
                  <a:pt x="147" y="87"/>
                  <a:pt x="146" y="92"/>
                </a:cubicBezTo>
                <a:cubicBezTo>
                  <a:pt x="145" y="97"/>
                  <a:pt x="142" y="101"/>
                  <a:pt x="136" y="103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0" y="106"/>
                  <a:pt x="126" y="107"/>
                  <a:pt x="123" y="109"/>
                </a:cubicBezTo>
                <a:cubicBezTo>
                  <a:pt x="112" y="114"/>
                  <a:pt x="104" y="119"/>
                  <a:pt x="97" y="125"/>
                </a:cubicBezTo>
                <a:cubicBezTo>
                  <a:pt x="95" y="128"/>
                  <a:pt x="94" y="131"/>
                  <a:pt x="94" y="133"/>
                </a:cubicBezTo>
                <a:cubicBezTo>
                  <a:pt x="95" y="136"/>
                  <a:pt x="97" y="139"/>
                  <a:pt x="102" y="141"/>
                </a:cubicBezTo>
                <a:cubicBezTo>
                  <a:pt x="105" y="143"/>
                  <a:pt x="109" y="144"/>
                  <a:pt x="114" y="145"/>
                </a:cubicBezTo>
                <a:cubicBezTo>
                  <a:pt x="128" y="149"/>
                  <a:pt x="143" y="149"/>
                  <a:pt x="160" y="150"/>
                </a:cubicBezTo>
                <a:cubicBezTo>
                  <a:pt x="178" y="149"/>
                  <a:pt x="192" y="149"/>
                  <a:pt x="207" y="145"/>
                </a:cubicBezTo>
                <a:cubicBezTo>
                  <a:pt x="211" y="144"/>
                  <a:pt x="215" y="143"/>
                  <a:pt x="219" y="141"/>
                </a:cubicBezTo>
                <a:cubicBezTo>
                  <a:pt x="222" y="139"/>
                  <a:pt x="225" y="137"/>
                  <a:pt x="225" y="134"/>
                </a:cubicBezTo>
                <a:cubicBezTo>
                  <a:pt x="226" y="130"/>
                  <a:pt x="225" y="127"/>
                  <a:pt x="223" y="125"/>
                </a:cubicBezTo>
                <a:cubicBezTo>
                  <a:pt x="217" y="119"/>
                  <a:pt x="209" y="114"/>
                  <a:pt x="198" y="109"/>
                </a:cubicBezTo>
                <a:cubicBezTo>
                  <a:pt x="194" y="107"/>
                  <a:pt x="191" y="106"/>
                  <a:pt x="187" y="104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79" y="101"/>
                  <a:pt x="175" y="97"/>
                  <a:pt x="174" y="92"/>
                </a:cubicBezTo>
                <a:cubicBezTo>
                  <a:pt x="173" y="87"/>
                  <a:pt x="175" y="82"/>
                  <a:pt x="178" y="78"/>
                </a:cubicBezTo>
                <a:cubicBezTo>
                  <a:pt x="189" y="68"/>
                  <a:pt x="194" y="54"/>
                  <a:pt x="194" y="37"/>
                </a:cubicBezTo>
                <a:cubicBezTo>
                  <a:pt x="193" y="22"/>
                  <a:pt x="186" y="13"/>
                  <a:pt x="170" y="10"/>
                </a:cubicBezTo>
                <a:cubicBezTo>
                  <a:pt x="166" y="9"/>
                  <a:pt x="163" y="8"/>
                  <a:pt x="160" y="8"/>
                </a:cubicBezTo>
                <a:close/>
                <a:moveTo>
                  <a:pt x="221" y="145"/>
                </a:moveTo>
                <a:cubicBezTo>
                  <a:pt x="221" y="145"/>
                  <a:pt x="221" y="145"/>
                  <a:pt x="221" y="145"/>
                </a:cubicBezTo>
                <a:close/>
                <a:moveTo>
                  <a:pt x="261" y="158"/>
                </a:moveTo>
                <a:cubicBezTo>
                  <a:pt x="258" y="158"/>
                  <a:pt x="258" y="158"/>
                  <a:pt x="258" y="158"/>
                </a:cubicBezTo>
                <a:cubicBezTo>
                  <a:pt x="249" y="158"/>
                  <a:pt x="246" y="158"/>
                  <a:pt x="237" y="157"/>
                </a:cubicBezTo>
                <a:cubicBezTo>
                  <a:pt x="235" y="157"/>
                  <a:pt x="233" y="155"/>
                  <a:pt x="234" y="152"/>
                </a:cubicBezTo>
                <a:cubicBezTo>
                  <a:pt x="234" y="150"/>
                  <a:pt x="236" y="148"/>
                  <a:pt x="238" y="148"/>
                </a:cubicBezTo>
                <a:cubicBezTo>
                  <a:pt x="247" y="149"/>
                  <a:pt x="250" y="149"/>
                  <a:pt x="258" y="150"/>
                </a:cubicBezTo>
                <a:cubicBezTo>
                  <a:pt x="261" y="150"/>
                  <a:pt x="261" y="150"/>
                  <a:pt x="261" y="150"/>
                </a:cubicBezTo>
                <a:cubicBezTo>
                  <a:pt x="273" y="149"/>
                  <a:pt x="283" y="149"/>
                  <a:pt x="292" y="147"/>
                </a:cubicBezTo>
                <a:cubicBezTo>
                  <a:pt x="295" y="146"/>
                  <a:pt x="298" y="145"/>
                  <a:pt x="301" y="144"/>
                </a:cubicBezTo>
                <a:cubicBezTo>
                  <a:pt x="303" y="143"/>
                  <a:pt x="304" y="141"/>
                  <a:pt x="304" y="139"/>
                </a:cubicBezTo>
                <a:cubicBezTo>
                  <a:pt x="305" y="138"/>
                  <a:pt x="304" y="136"/>
                  <a:pt x="303" y="135"/>
                </a:cubicBezTo>
                <a:cubicBezTo>
                  <a:pt x="299" y="131"/>
                  <a:pt x="294" y="127"/>
                  <a:pt x="286" y="124"/>
                </a:cubicBezTo>
                <a:cubicBezTo>
                  <a:pt x="284" y="122"/>
                  <a:pt x="281" y="122"/>
                  <a:pt x="279" y="121"/>
                </a:cubicBezTo>
                <a:cubicBezTo>
                  <a:pt x="277" y="120"/>
                  <a:pt x="277" y="120"/>
                  <a:pt x="277" y="120"/>
                </a:cubicBezTo>
                <a:cubicBezTo>
                  <a:pt x="273" y="118"/>
                  <a:pt x="270" y="115"/>
                  <a:pt x="269" y="111"/>
                </a:cubicBezTo>
                <a:cubicBezTo>
                  <a:pt x="268" y="107"/>
                  <a:pt x="269" y="103"/>
                  <a:pt x="272" y="100"/>
                </a:cubicBezTo>
                <a:cubicBezTo>
                  <a:pt x="280" y="93"/>
                  <a:pt x="283" y="84"/>
                  <a:pt x="283" y="73"/>
                </a:cubicBezTo>
                <a:cubicBezTo>
                  <a:pt x="282" y="63"/>
                  <a:pt x="277" y="57"/>
                  <a:pt x="267" y="55"/>
                </a:cubicBezTo>
                <a:cubicBezTo>
                  <a:pt x="265" y="54"/>
                  <a:pt x="263" y="54"/>
                  <a:pt x="260" y="54"/>
                </a:cubicBezTo>
                <a:cubicBezTo>
                  <a:pt x="259" y="54"/>
                  <a:pt x="256" y="54"/>
                  <a:pt x="254" y="55"/>
                </a:cubicBezTo>
                <a:cubicBezTo>
                  <a:pt x="244" y="57"/>
                  <a:pt x="239" y="63"/>
                  <a:pt x="238" y="73"/>
                </a:cubicBezTo>
                <a:cubicBezTo>
                  <a:pt x="238" y="84"/>
                  <a:pt x="241" y="93"/>
                  <a:pt x="249" y="100"/>
                </a:cubicBezTo>
                <a:cubicBezTo>
                  <a:pt x="252" y="104"/>
                  <a:pt x="254" y="108"/>
                  <a:pt x="253" y="111"/>
                </a:cubicBezTo>
                <a:cubicBezTo>
                  <a:pt x="252" y="115"/>
                  <a:pt x="250" y="118"/>
                  <a:pt x="246" y="119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43" y="120"/>
                  <a:pt x="240" y="119"/>
                  <a:pt x="239" y="117"/>
                </a:cubicBezTo>
                <a:cubicBezTo>
                  <a:pt x="239" y="115"/>
                  <a:pt x="240" y="112"/>
                  <a:pt x="242" y="111"/>
                </a:cubicBezTo>
                <a:cubicBezTo>
                  <a:pt x="243" y="111"/>
                  <a:pt x="243" y="111"/>
                  <a:pt x="243" y="111"/>
                </a:cubicBezTo>
                <a:cubicBezTo>
                  <a:pt x="244" y="111"/>
                  <a:pt x="244" y="110"/>
                  <a:pt x="244" y="110"/>
                </a:cubicBezTo>
                <a:cubicBezTo>
                  <a:pt x="245" y="109"/>
                  <a:pt x="244" y="108"/>
                  <a:pt x="243" y="107"/>
                </a:cubicBezTo>
                <a:cubicBezTo>
                  <a:pt x="234" y="97"/>
                  <a:pt x="229" y="86"/>
                  <a:pt x="230" y="72"/>
                </a:cubicBezTo>
                <a:cubicBezTo>
                  <a:pt x="230" y="63"/>
                  <a:pt x="234" y="51"/>
                  <a:pt x="252" y="46"/>
                </a:cubicBezTo>
                <a:cubicBezTo>
                  <a:pt x="255" y="46"/>
                  <a:pt x="258" y="45"/>
                  <a:pt x="260" y="45"/>
                </a:cubicBezTo>
                <a:cubicBezTo>
                  <a:pt x="263" y="45"/>
                  <a:pt x="266" y="46"/>
                  <a:pt x="269" y="46"/>
                </a:cubicBezTo>
                <a:cubicBezTo>
                  <a:pt x="287" y="51"/>
                  <a:pt x="291" y="63"/>
                  <a:pt x="291" y="72"/>
                </a:cubicBezTo>
                <a:cubicBezTo>
                  <a:pt x="292" y="86"/>
                  <a:pt x="287" y="98"/>
                  <a:pt x="278" y="107"/>
                </a:cubicBezTo>
                <a:cubicBezTo>
                  <a:pt x="278" y="107"/>
                  <a:pt x="277" y="108"/>
                  <a:pt x="277" y="109"/>
                </a:cubicBezTo>
                <a:cubicBezTo>
                  <a:pt x="277" y="110"/>
                  <a:pt x="279" y="111"/>
                  <a:pt x="280" y="112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284" y="114"/>
                  <a:pt x="287" y="115"/>
                  <a:pt x="290" y="116"/>
                </a:cubicBezTo>
                <a:cubicBezTo>
                  <a:pt x="298" y="120"/>
                  <a:pt x="304" y="124"/>
                  <a:pt x="309" y="129"/>
                </a:cubicBezTo>
                <a:cubicBezTo>
                  <a:pt x="312" y="132"/>
                  <a:pt x="314" y="137"/>
                  <a:pt x="313" y="141"/>
                </a:cubicBezTo>
                <a:cubicBezTo>
                  <a:pt x="312" y="146"/>
                  <a:pt x="309" y="149"/>
                  <a:pt x="304" y="152"/>
                </a:cubicBezTo>
                <a:cubicBezTo>
                  <a:pt x="301" y="153"/>
                  <a:pt x="298" y="154"/>
                  <a:pt x="294" y="155"/>
                </a:cubicBezTo>
                <a:cubicBezTo>
                  <a:pt x="284" y="158"/>
                  <a:pt x="273" y="158"/>
                  <a:pt x="261" y="158"/>
                </a:cubicBezTo>
                <a:close/>
                <a:moveTo>
                  <a:pt x="59" y="158"/>
                </a:moveTo>
                <a:cubicBezTo>
                  <a:pt x="45" y="158"/>
                  <a:pt x="34" y="157"/>
                  <a:pt x="22" y="155"/>
                </a:cubicBezTo>
                <a:cubicBezTo>
                  <a:pt x="18" y="154"/>
                  <a:pt x="14" y="153"/>
                  <a:pt x="11" y="151"/>
                </a:cubicBezTo>
                <a:cubicBezTo>
                  <a:pt x="5" y="148"/>
                  <a:pt x="2" y="144"/>
                  <a:pt x="1" y="139"/>
                </a:cubicBezTo>
                <a:cubicBezTo>
                  <a:pt x="0" y="135"/>
                  <a:pt x="2" y="130"/>
                  <a:pt x="6" y="126"/>
                </a:cubicBezTo>
                <a:cubicBezTo>
                  <a:pt x="11" y="121"/>
                  <a:pt x="18" y="117"/>
                  <a:pt x="27" y="112"/>
                </a:cubicBezTo>
                <a:cubicBezTo>
                  <a:pt x="30" y="111"/>
                  <a:pt x="33" y="110"/>
                  <a:pt x="36" y="109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40" y="107"/>
                  <a:pt x="41" y="106"/>
                  <a:pt x="41" y="105"/>
                </a:cubicBezTo>
                <a:cubicBezTo>
                  <a:pt x="42" y="103"/>
                  <a:pt x="41" y="102"/>
                  <a:pt x="40" y="101"/>
                </a:cubicBezTo>
                <a:cubicBezTo>
                  <a:pt x="30" y="91"/>
                  <a:pt x="25" y="78"/>
                  <a:pt x="26" y="63"/>
                </a:cubicBezTo>
                <a:cubicBezTo>
                  <a:pt x="26" y="53"/>
                  <a:pt x="31" y="40"/>
                  <a:pt x="50" y="35"/>
                </a:cubicBezTo>
                <a:cubicBezTo>
                  <a:pt x="53" y="35"/>
                  <a:pt x="56" y="34"/>
                  <a:pt x="59" y="34"/>
                </a:cubicBezTo>
                <a:cubicBezTo>
                  <a:pt x="62" y="34"/>
                  <a:pt x="65" y="35"/>
                  <a:pt x="68" y="35"/>
                </a:cubicBezTo>
                <a:cubicBezTo>
                  <a:pt x="88" y="40"/>
                  <a:pt x="92" y="53"/>
                  <a:pt x="93" y="63"/>
                </a:cubicBezTo>
                <a:cubicBezTo>
                  <a:pt x="93" y="79"/>
                  <a:pt x="89" y="91"/>
                  <a:pt x="79" y="101"/>
                </a:cubicBezTo>
                <a:cubicBezTo>
                  <a:pt x="78" y="102"/>
                  <a:pt x="77" y="103"/>
                  <a:pt x="77" y="105"/>
                </a:cubicBezTo>
                <a:cubicBezTo>
                  <a:pt x="78" y="106"/>
                  <a:pt x="79" y="107"/>
                  <a:pt x="81" y="108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5" y="109"/>
                  <a:pt x="86" y="112"/>
                  <a:pt x="85" y="114"/>
                </a:cubicBezTo>
                <a:cubicBezTo>
                  <a:pt x="84" y="116"/>
                  <a:pt x="82" y="118"/>
                  <a:pt x="80" y="117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3" y="114"/>
                  <a:pt x="70" y="111"/>
                  <a:pt x="69" y="106"/>
                </a:cubicBezTo>
                <a:cubicBezTo>
                  <a:pt x="68" y="102"/>
                  <a:pt x="69" y="98"/>
                  <a:pt x="73" y="95"/>
                </a:cubicBezTo>
                <a:cubicBezTo>
                  <a:pt x="81" y="87"/>
                  <a:pt x="85" y="77"/>
                  <a:pt x="84" y="64"/>
                </a:cubicBezTo>
                <a:cubicBezTo>
                  <a:pt x="84" y="53"/>
                  <a:pt x="78" y="47"/>
                  <a:pt x="66" y="44"/>
                </a:cubicBezTo>
                <a:cubicBezTo>
                  <a:pt x="64" y="43"/>
                  <a:pt x="62" y="43"/>
                  <a:pt x="59" y="43"/>
                </a:cubicBezTo>
                <a:cubicBezTo>
                  <a:pt x="57" y="43"/>
                  <a:pt x="55" y="43"/>
                  <a:pt x="52" y="44"/>
                </a:cubicBezTo>
                <a:cubicBezTo>
                  <a:pt x="41" y="47"/>
                  <a:pt x="35" y="53"/>
                  <a:pt x="34" y="64"/>
                </a:cubicBezTo>
                <a:cubicBezTo>
                  <a:pt x="34" y="76"/>
                  <a:pt x="38" y="87"/>
                  <a:pt x="46" y="95"/>
                </a:cubicBezTo>
                <a:cubicBezTo>
                  <a:pt x="49" y="98"/>
                  <a:pt x="51" y="102"/>
                  <a:pt x="50" y="106"/>
                </a:cubicBezTo>
                <a:cubicBezTo>
                  <a:pt x="49" y="111"/>
                  <a:pt x="46" y="114"/>
                  <a:pt x="41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6" y="118"/>
                  <a:pt x="34" y="119"/>
                  <a:pt x="31" y="120"/>
                </a:cubicBezTo>
                <a:cubicBezTo>
                  <a:pt x="22" y="124"/>
                  <a:pt x="16" y="128"/>
                  <a:pt x="12" y="133"/>
                </a:cubicBezTo>
                <a:cubicBezTo>
                  <a:pt x="10" y="134"/>
                  <a:pt x="9" y="136"/>
                  <a:pt x="9" y="138"/>
                </a:cubicBezTo>
                <a:cubicBezTo>
                  <a:pt x="10" y="140"/>
                  <a:pt x="12" y="142"/>
                  <a:pt x="15" y="143"/>
                </a:cubicBezTo>
                <a:cubicBezTo>
                  <a:pt x="17" y="144"/>
                  <a:pt x="20" y="146"/>
                  <a:pt x="24" y="146"/>
                </a:cubicBezTo>
                <a:cubicBezTo>
                  <a:pt x="35" y="149"/>
                  <a:pt x="46" y="149"/>
                  <a:pt x="59" y="150"/>
                </a:cubicBezTo>
                <a:cubicBezTo>
                  <a:pt x="67" y="149"/>
                  <a:pt x="74" y="149"/>
                  <a:pt x="80" y="149"/>
                </a:cubicBezTo>
                <a:cubicBezTo>
                  <a:pt x="83" y="148"/>
                  <a:pt x="85" y="150"/>
                  <a:pt x="85" y="152"/>
                </a:cubicBezTo>
                <a:cubicBezTo>
                  <a:pt x="85" y="155"/>
                  <a:pt x="84" y="157"/>
                  <a:pt x="81" y="157"/>
                </a:cubicBezTo>
                <a:cubicBezTo>
                  <a:pt x="75" y="158"/>
                  <a:pt x="68" y="158"/>
                  <a:pt x="59" y="158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9464369" y="1775221"/>
            <a:ext cx="406400" cy="400103"/>
          </a:xfrm>
          <a:custGeom>
            <a:avLst/>
            <a:gdLst/>
            <a:ahLst/>
            <a:cxnLst/>
            <a:rect l="l" t="t" r="r" b="b"/>
            <a:pathLst>
              <a:path w="201" h="182" extrusionOk="0">
                <a:moveTo>
                  <a:pt x="43" y="83"/>
                </a:moveTo>
                <a:cubicBezTo>
                  <a:pt x="37" y="83"/>
                  <a:pt x="32" y="88"/>
                  <a:pt x="32" y="94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2" y="146"/>
                  <a:pt x="37" y="151"/>
                  <a:pt x="43" y="151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61" y="151"/>
                  <a:pt x="66" y="146"/>
                  <a:pt x="66" y="140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88"/>
                  <a:pt x="61" y="83"/>
                  <a:pt x="55" y="83"/>
                </a:cubicBezTo>
                <a:lnTo>
                  <a:pt x="43" y="83"/>
                </a:lnTo>
                <a:close/>
                <a:moveTo>
                  <a:pt x="57" y="94"/>
                </a:moveTo>
                <a:cubicBezTo>
                  <a:pt x="57" y="140"/>
                  <a:pt x="57" y="140"/>
                  <a:pt x="57" y="140"/>
                </a:cubicBezTo>
                <a:cubicBezTo>
                  <a:pt x="57" y="142"/>
                  <a:pt x="56" y="143"/>
                  <a:pt x="55" y="143"/>
                </a:cubicBezTo>
                <a:cubicBezTo>
                  <a:pt x="43" y="143"/>
                  <a:pt x="43" y="143"/>
                  <a:pt x="43" y="143"/>
                </a:cubicBezTo>
                <a:cubicBezTo>
                  <a:pt x="42" y="143"/>
                  <a:pt x="41" y="142"/>
                  <a:pt x="41" y="140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2"/>
                  <a:pt x="42" y="91"/>
                  <a:pt x="43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6" y="91"/>
                  <a:pt x="57" y="92"/>
                  <a:pt x="57" y="94"/>
                </a:cubicBezTo>
                <a:close/>
                <a:moveTo>
                  <a:pt x="84" y="66"/>
                </a:moveTo>
                <a:cubicBezTo>
                  <a:pt x="78" y="66"/>
                  <a:pt x="73" y="71"/>
                  <a:pt x="73" y="7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73" y="146"/>
                  <a:pt x="78" y="151"/>
                  <a:pt x="84" y="151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102" y="151"/>
                  <a:pt x="107" y="146"/>
                  <a:pt x="107" y="14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71"/>
                  <a:pt x="102" y="66"/>
                  <a:pt x="96" y="66"/>
                </a:cubicBezTo>
                <a:lnTo>
                  <a:pt x="84" y="66"/>
                </a:lnTo>
                <a:close/>
                <a:moveTo>
                  <a:pt x="98" y="77"/>
                </a:moveTo>
                <a:cubicBezTo>
                  <a:pt x="98" y="140"/>
                  <a:pt x="98" y="140"/>
                  <a:pt x="98" y="140"/>
                </a:cubicBezTo>
                <a:cubicBezTo>
                  <a:pt x="98" y="142"/>
                  <a:pt x="97" y="143"/>
                  <a:pt x="96" y="143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3" y="143"/>
                  <a:pt x="82" y="142"/>
                  <a:pt x="82" y="140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6"/>
                  <a:pt x="83" y="75"/>
                  <a:pt x="84" y="75"/>
                </a:cubicBezTo>
                <a:cubicBezTo>
                  <a:pt x="96" y="75"/>
                  <a:pt x="96" y="75"/>
                  <a:pt x="96" y="75"/>
                </a:cubicBezTo>
                <a:cubicBezTo>
                  <a:pt x="97" y="75"/>
                  <a:pt x="98" y="76"/>
                  <a:pt x="98" y="77"/>
                </a:cubicBezTo>
                <a:close/>
                <a:moveTo>
                  <a:pt x="125" y="52"/>
                </a:moveTo>
                <a:cubicBezTo>
                  <a:pt x="119" y="52"/>
                  <a:pt x="114" y="57"/>
                  <a:pt x="114" y="63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6"/>
                  <a:pt x="119" y="151"/>
                  <a:pt x="125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43" y="151"/>
                  <a:pt x="148" y="146"/>
                  <a:pt x="148" y="140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48" y="57"/>
                  <a:pt x="143" y="52"/>
                  <a:pt x="137" y="52"/>
                </a:cubicBezTo>
                <a:lnTo>
                  <a:pt x="125" y="52"/>
                </a:lnTo>
                <a:close/>
                <a:moveTo>
                  <a:pt x="139" y="63"/>
                </a:moveTo>
                <a:cubicBezTo>
                  <a:pt x="139" y="140"/>
                  <a:pt x="139" y="140"/>
                  <a:pt x="139" y="140"/>
                </a:cubicBezTo>
                <a:cubicBezTo>
                  <a:pt x="139" y="142"/>
                  <a:pt x="138" y="143"/>
                  <a:pt x="137" y="143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24" y="143"/>
                  <a:pt x="123" y="142"/>
                  <a:pt x="123" y="140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3" y="62"/>
                  <a:pt x="124" y="61"/>
                  <a:pt x="125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8" y="61"/>
                  <a:pt x="139" y="62"/>
                  <a:pt x="139" y="63"/>
                </a:cubicBezTo>
                <a:close/>
                <a:moveTo>
                  <a:pt x="155" y="49"/>
                </a:moveTo>
                <a:cubicBezTo>
                  <a:pt x="155" y="140"/>
                  <a:pt x="155" y="140"/>
                  <a:pt x="155" y="140"/>
                </a:cubicBezTo>
                <a:cubicBezTo>
                  <a:pt x="155" y="146"/>
                  <a:pt x="160" y="151"/>
                  <a:pt x="167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84" y="151"/>
                  <a:pt x="189" y="146"/>
                  <a:pt x="189" y="140"/>
                </a:cubicBezTo>
                <a:cubicBezTo>
                  <a:pt x="189" y="49"/>
                  <a:pt x="189" y="49"/>
                  <a:pt x="189" y="49"/>
                </a:cubicBezTo>
                <a:cubicBezTo>
                  <a:pt x="189" y="43"/>
                  <a:pt x="184" y="38"/>
                  <a:pt x="178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60" y="38"/>
                  <a:pt x="155" y="43"/>
                  <a:pt x="155" y="49"/>
                </a:cubicBezTo>
                <a:close/>
                <a:moveTo>
                  <a:pt x="180" y="49"/>
                </a:moveTo>
                <a:cubicBezTo>
                  <a:pt x="180" y="140"/>
                  <a:pt x="180" y="140"/>
                  <a:pt x="180" y="140"/>
                </a:cubicBezTo>
                <a:cubicBezTo>
                  <a:pt x="180" y="142"/>
                  <a:pt x="179" y="143"/>
                  <a:pt x="178" y="14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65" y="143"/>
                  <a:pt x="164" y="142"/>
                  <a:pt x="164" y="140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7"/>
                  <a:pt x="165" y="46"/>
                  <a:pt x="167" y="46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79" y="46"/>
                  <a:pt x="180" y="47"/>
                  <a:pt x="180" y="49"/>
                </a:cubicBezTo>
                <a:close/>
                <a:moveTo>
                  <a:pt x="104" y="36"/>
                </a:moveTo>
                <a:cubicBezTo>
                  <a:pt x="131" y="26"/>
                  <a:pt x="157" y="10"/>
                  <a:pt x="158" y="1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2" y="4"/>
                  <a:pt x="162" y="4"/>
                  <a:pt x="162" y="4"/>
                </a:cubicBezTo>
                <a:cubicBezTo>
                  <a:pt x="171" y="8"/>
                  <a:pt x="171" y="8"/>
                  <a:pt x="171" y="8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57" y="20"/>
                  <a:pt x="133" y="35"/>
                  <a:pt x="107" y="45"/>
                </a:cubicBezTo>
                <a:cubicBezTo>
                  <a:pt x="77" y="56"/>
                  <a:pt x="39" y="64"/>
                  <a:pt x="39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36" y="64"/>
                  <a:pt x="34" y="63"/>
                  <a:pt x="33" y="61"/>
                </a:cubicBezTo>
                <a:cubicBezTo>
                  <a:pt x="33" y="58"/>
                  <a:pt x="35" y="56"/>
                  <a:pt x="37" y="55"/>
                </a:cubicBezTo>
                <a:cubicBezTo>
                  <a:pt x="37" y="55"/>
                  <a:pt x="74" y="48"/>
                  <a:pt x="104" y="36"/>
                </a:cubicBezTo>
                <a:close/>
                <a:moveTo>
                  <a:pt x="201" y="167"/>
                </a:moveTo>
                <a:cubicBezTo>
                  <a:pt x="195" y="174"/>
                  <a:pt x="195" y="174"/>
                  <a:pt x="195" y="174"/>
                </a:cubicBezTo>
                <a:cubicBezTo>
                  <a:pt x="188" y="182"/>
                  <a:pt x="188" y="182"/>
                  <a:pt x="188" y="182"/>
                </a:cubicBezTo>
                <a:cubicBezTo>
                  <a:pt x="188" y="171"/>
                  <a:pt x="188" y="171"/>
                  <a:pt x="188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4" y="171"/>
                  <a:pt x="12" y="169"/>
                  <a:pt x="12" y="167"/>
                </a:cubicBezTo>
                <a:cubicBezTo>
                  <a:pt x="12" y="29"/>
                  <a:pt x="12" y="29"/>
                  <a:pt x="12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7" y="14"/>
                  <a:pt x="17" y="14"/>
                  <a:pt x="17" y="14"/>
                </a:cubicBezTo>
                <a:cubicBezTo>
                  <a:pt x="25" y="22"/>
                  <a:pt x="25" y="22"/>
                  <a:pt x="25" y="22"/>
                </a:cubicBezTo>
                <a:cubicBezTo>
                  <a:pt x="34" y="29"/>
                  <a:pt x="34" y="29"/>
                  <a:pt x="34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88" y="152"/>
                  <a:pt x="188" y="152"/>
                  <a:pt x="188" y="152"/>
                </a:cubicBezTo>
                <a:cubicBezTo>
                  <a:pt x="195" y="159"/>
                  <a:pt x="195" y="159"/>
                  <a:pt x="195" y="159"/>
                </a:cubicBezTo>
                <a:lnTo>
                  <a:pt x="201" y="167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2"/>
          <p:cNvCxnSpPr/>
          <p:nvPr/>
        </p:nvCxnSpPr>
        <p:spPr>
          <a:xfrm>
            <a:off x="9545199" y="2331050"/>
            <a:ext cx="2092325" cy="0"/>
          </a:xfrm>
          <a:prstGeom prst="straightConnector1">
            <a:avLst/>
          </a:prstGeom>
          <a:noFill/>
          <a:ln w="65075" cap="sq" cmpd="sng">
            <a:solidFill>
              <a:srgbClr val="0652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4" name="Google Shape;344;p12"/>
          <p:cNvSpPr/>
          <p:nvPr/>
        </p:nvSpPr>
        <p:spPr>
          <a:xfrm>
            <a:off x="9807323" y="1775225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Proyección</a:t>
            </a:r>
            <a:endParaRPr/>
          </a:p>
        </p:txBody>
      </p:sp>
      <p:sp>
        <p:nvSpPr>
          <p:cNvPr id="345" name="Google Shape;345;p12"/>
          <p:cNvSpPr/>
          <p:nvPr/>
        </p:nvSpPr>
        <p:spPr>
          <a:xfrm>
            <a:off x="9541449" y="2579417"/>
            <a:ext cx="250453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”En esta fase, los estudiantes tienen la oportunidad de </a:t>
            </a:r>
            <a:r>
              <a:rPr lang="es-CO" sz="1800">
                <a:solidFill>
                  <a:schemeClr val="dk1"/>
                </a:solidFill>
              </a:rPr>
              <a:t>observar el conjunto de su trabajo y emitir juicios sobre él.” (Danielson. 2009. P.16).C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esta mirada se pueden pensar acciones de mejora.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/>
          <p:nvPr/>
        </p:nvSpPr>
        <p:spPr>
          <a:xfrm>
            <a:off x="1748809" y="1664065"/>
            <a:ext cx="16532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8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sp>
        <p:nvSpPr>
          <p:cNvPr id="352" name="Google Shape;352;p13"/>
          <p:cNvSpPr/>
          <p:nvPr/>
        </p:nvSpPr>
        <p:spPr>
          <a:xfrm>
            <a:off x="5536020" y="-7088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206943" y="3587669"/>
            <a:ext cx="42431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endParaRPr/>
          </a:p>
        </p:txBody>
      </p:sp>
      <p:sp>
        <p:nvSpPr>
          <p:cNvPr id="354" name="Google Shape;354;p13"/>
          <p:cNvSpPr txBox="1"/>
          <p:nvPr/>
        </p:nvSpPr>
        <p:spPr>
          <a:xfrm>
            <a:off x="5799962" y="2125730"/>
            <a:ext cx="618509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vamos a usar el Portafolio del estudiante en el PTA?</a:t>
            </a:r>
            <a:endParaRPr sz="3600" b="1">
              <a:solidFill>
                <a:srgbClr val="E3EC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7032170" y="4245595"/>
            <a:ext cx="3448152" cy="127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3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1658628" y="4431443"/>
            <a:ext cx="1833563" cy="1553673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19050" y="620166"/>
            <a:ext cx="12150850" cy="6211187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6794214" y="900814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6792875" y="633165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 txBox="1">
            <a:spLocks noGrp="1"/>
          </p:cNvSpPr>
          <p:nvPr>
            <p:ph type="body" idx="1"/>
          </p:nvPr>
        </p:nvSpPr>
        <p:spPr>
          <a:xfrm>
            <a:off x="1521974" y="981072"/>
            <a:ext cx="4426672" cy="58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None/>
            </a:pPr>
            <a:r>
              <a:rPr lang="es-CO" b="1">
                <a:solidFill>
                  <a:srgbClr val="FEFFFF"/>
                </a:solidFill>
              </a:rPr>
              <a:t>Portafolio del estudiante </a:t>
            </a:r>
            <a:endParaRPr/>
          </a:p>
          <a:p>
            <a:pPr marL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EFFFF"/>
              </a:solidFill>
            </a:endParaRPr>
          </a:p>
          <a:p>
            <a:pPr marL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EFFFF"/>
              </a:solidFill>
            </a:endParaRPr>
          </a:p>
        </p:txBody>
      </p:sp>
      <p:pic>
        <p:nvPicPr>
          <p:cNvPr id="367" name="Google Shape;367;p14"/>
          <p:cNvPicPr preferRelativeResize="0"/>
          <p:nvPr/>
        </p:nvPicPr>
        <p:blipFill rotWithShape="1">
          <a:blip r:embed="rId3">
            <a:alphaModFix amt="85000"/>
          </a:blip>
          <a:srcRect l="6001" r="12609" b="-2"/>
          <a:stretch/>
        </p:blipFill>
        <p:spPr>
          <a:xfrm>
            <a:off x="7552061" y="1067449"/>
            <a:ext cx="4637558" cy="5257799"/>
          </a:xfrm>
          <a:prstGeom prst="rect">
            <a:avLst/>
          </a:prstGeom>
          <a:solidFill>
            <a:srgbClr val="4874C5"/>
          </a:solidFill>
          <a:ln>
            <a:noFill/>
          </a:ln>
        </p:spPr>
      </p:pic>
      <p:sp>
        <p:nvSpPr>
          <p:cNvPr id="368" name="Google Shape;368;p14"/>
          <p:cNvSpPr/>
          <p:nvPr/>
        </p:nvSpPr>
        <p:spPr>
          <a:xfrm>
            <a:off x="-5181" y="13648"/>
            <a:ext cx="829733" cy="61951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843602" y="26647"/>
            <a:ext cx="11376000" cy="6469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70" name="Google Shape;370;p14"/>
          <p:cNvSpPr txBox="1"/>
          <p:nvPr/>
        </p:nvSpPr>
        <p:spPr>
          <a:xfrm>
            <a:off x="8679767" y="2772020"/>
            <a:ext cx="3293190" cy="14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CO" sz="3052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499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 action="ppaction://hlinkfile"/>
              </a:rPr>
              <a:t>EJEMPLO</a:t>
            </a:r>
            <a:endParaRPr dirty="0"/>
          </a:p>
        </p:txBody>
      </p:sp>
      <p:sp>
        <p:nvSpPr>
          <p:cNvPr id="371" name="Google Shape;371;p14"/>
          <p:cNvSpPr/>
          <p:nvPr/>
        </p:nvSpPr>
        <p:spPr>
          <a:xfrm rot="7453806">
            <a:off x="3013393" y="2138879"/>
            <a:ext cx="1233085" cy="894447"/>
          </a:xfrm>
          <a:custGeom>
            <a:avLst/>
            <a:gdLst/>
            <a:ahLst/>
            <a:cxnLst/>
            <a:rect l="l" t="t" r="r" b="b"/>
            <a:pathLst>
              <a:path w="2809" h="1929" extrusionOk="0">
                <a:moveTo>
                  <a:pt x="1903" y="406"/>
                </a:moveTo>
                <a:lnTo>
                  <a:pt x="0" y="1928"/>
                </a:lnTo>
                <a:lnTo>
                  <a:pt x="2199" y="878"/>
                </a:lnTo>
                <a:lnTo>
                  <a:pt x="2454" y="1283"/>
                </a:lnTo>
                <a:lnTo>
                  <a:pt x="2808" y="167"/>
                </a:lnTo>
                <a:lnTo>
                  <a:pt x="1649" y="0"/>
                </a:lnTo>
                <a:lnTo>
                  <a:pt x="1903" y="406"/>
                </a:lnTo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1521974" y="3366757"/>
            <a:ext cx="44266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“La escritura de la cocina”. </a:t>
            </a:r>
            <a:endParaRPr/>
          </a:p>
        </p:txBody>
      </p:sp>
      <p:sp>
        <p:nvSpPr>
          <p:cNvPr id="373" name="Google Shape;373;p14"/>
          <p:cNvSpPr/>
          <p:nvPr/>
        </p:nvSpPr>
        <p:spPr>
          <a:xfrm>
            <a:off x="1734041" y="4030564"/>
            <a:ext cx="4636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Propuesta de la STS de Lenguaje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14"/>
          <p:cNvGrpSpPr/>
          <p:nvPr/>
        </p:nvGrpSpPr>
        <p:grpSpPr>
          <a:xfrm>
            <a:off x="287245" y="2025203"/>
            <a:ext cx="1343523" cy="1560794"/>
            <a:chOff x="4906963" y="3124200"/>
            <a:chExt cx="698500" cy="742950"/>
          </a:xfrm>
        </p:grpSpPr>
        <p:sp>
          <p:nvSpPr>
            <p:cNvPr id="375" name="Google Shape;375;p14"/>
            <p:cNvSpPr/>
            <p:nvPr/>
          </p:nvSpPr>
          <p:spPr>
            <a:xfrm>
              <a:off x="5114925" y="3621088"/>
              <a:ext cx="39688" cy="157162"/>
            </a:xfrm>
            <a:custGeom>
              <a:avLst/>
              <a:gdLst/>
              <a:ahLst/>
              <a:cxnLst/>
              <a:rect l="l" t="t" r="r" b="b"/>
              <a:pathLst>
                <a:path w="16" h="64" extrusionOk="0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4" y="64"/>
                    <a:pt x="8" y="64"/>
                  </a:cubicBezTo>
                  <a:cubicBezTo>
                    <a:pt x="12" y="64"/>
                    <a:pt x="16" y="61"/>
                    <a:pt x="16" y="5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978400" y="3400425"/>
              <a:ext cx="155575" cy="106362"/>
            </a:xfrm>
            <a:custGeom>
              <a:avLst/>
              <a:gdLst/>
              <a:ahLst/>
              <a:cxnLst/>
              <a:rect l="l" t="t" r="r" b="b"/>
              <a:pathLst>
                <a:path w="63" h="43" extrusionOk="0">
                  <a:moveTo>
                    <a:pt x="56" y="29"/>
                  </a:moveTo>
                  <a:cubicBezTo>
                    <a:pt x="39" y="29"/>
                    <a:pt x="22" y="20"/>
                    <a:pt x="14" y="5"/>
                  </a:cubicBezTo>
                  <a:cubicBezTo>
                    <a:pt x="12" y="1"/>
                    <a:pt x="8" y="0"/>
                    <a:pt x="4" y="2"/>
                  </a:cubicBezTo>
                  <a:cubicBezTo>
                    <a:pt x="1" y="4"/>
                    <a:pt x="0" y="8"/>
                    <a:pt x="2" y="11"/>
                  </a:cubicBezTo>
                  <a:cubicBezTo>
                    <a:pt x="13" y="31"/>
                    <a:pt x="34" y="43"/>
                    <a:pt x="56" y="43"/>
                  </a:cubicBezTo>
                  <a:cubicBezTo>
                    <a:pt x="60" y="43"/>
                    <a:pt x="63" y="40"/>
                    <a:pt x="63" y="36"/>
                  </a:cubicBezTo>
                  <a:cubicBezTo>
                    <a:pt x="63" y="32"/>
                    <a:pt x="60" y="29"/>
                    <a:pt x="5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906963" y="3124200"/>
              <a:ext cx="698500" cy="742950"/>
            </a:xfrm>
            <a:custGeom>
              <a:avLst/>
              <a:gdLst/>
              <a:ahLst/>
              <a:cxnLst/>
              <a:rect l="l" t="t" r="r" b="b"/>
              <a:pathLst>
                <a:path w="283" h="301" extrusionOk="0">
                  <a:moveTo>
                    <a:pt x="283" y="111"/>
                  </a:moveTo>
                  <a:cubicBezTo>
                    <a:pt x="283" y="70"/>
                    <a:pt x="250" y="37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8" y="36"/>
                    <a:pt x="207" y="36"/>
                    <a:pt x="207" y="36"/>
                  </a:cubicBezTo>
                  <a:cubicBezTo>
                    <a:pt x="201" y="26"/>
                    <a:pt x="192" y="17"/>
                    <a:pt x="182" y="11"/>
                  </a:cubicBezTo>
                  <a:cubicBezTo>
                    <a:pt x="170" y="3"/>
                    <a:pt x="156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1" y="0"/>
                    <a:pt x="141" y="0"/>
                  </a:cubicBezTo>
                  <a:cubicBezTo>
                    <a:pt x="127" y="0"/>
                    <a:pt x="113" y="3"/>
                    <a:pt x="101" y="11"/>
                  </a:cubicBezTo>
                  <a:cubicBezTo>
                    <a:pt x="91" y="18"/>
                    <a:pt x="82" y="26"/>
                    <a:pt x="76" y="37"/>
                  </a:cubicBezTo>
                  <a:cubicBezTo>
                    <a:pt x="76" y="37"/>
                    <a:pt x="75" y="36"/>
                    <a:pt x="75" y="36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33" y="37"/>
                    <a:pt x="0" y="70"/>
                    <a:pt x="0" y="111"/>
                  </a:cubicBezTo>
                  <a:cubicBezTo>
                    <a:pt x="0" y="144"/>
                    <a:pt x="20" y="173"/>
                    <a:pt x="52" y="182"/>
                  </a:cubicBezTo>
                  <a:cubicBezTo>
                    <a:pt x="52" y="275"/>
                    <a:pt x="52" y="275"/>
                    <a:pt x="52" y="275"/>
                  </a:cubicBezTo>
                  <a:cubicBezTo>
                    <a:pt x="52" y="284"/>
                    <a:pt x="62" y="291"/>
                    <a:pt x="82" y="295"/>
                  </a:cubicBezTo>
                  <a:cubicBezTo>
                    <a:pt x="98" y="299"/>
                    <a:pt x="119" y="301"/>
                    <a:pt x="142" y="301"/>
                  </a:cubicBezTo>
                  <a:cubicBezTo>
                    <a:pt x="164" y="301"/>
                    <a:pt x="186" y="299"/>
                    <a:pt x="202" y="295"/>
                  </a:cubicBezTo>
                  <a:cubicBezTo>
                    <a:pt x="222" y="291"/>
                    <a:pt x="232" y="284"/>
                    <a:pt x="232" y="275"/>
                  </a:cubicBezTo>
                  <a:cubicBezTo>
                    <a:pt x="232" y="207"/>
                    <a:pt x="232" y="207"/>
                    <a:pt x="232" y="207"/>
                  </a:cubicBezTo>
                  <a:cubicBezTo>
                    <a:pt x="232" y="206"/>
                    <a:pt x="232" y="205"/>
                    <a:pt x="232" y="204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40" y="180"/>
                    <a:pt x="250" y="175"/>
                    <a:pt x="257" y="169"/>
                  </a:cubicBezTo>
                  <a:cubicBezTo>
                    <a:pt x="258" y="168"/>
                    <a:pt x="258" y="167"/>
                    <a:pt x="259" y="167"/>
                  </a:cubicBezTo>
                  <a:cubicBezTo>
                    <a:pt x="274" y="153"/>
                    <a:pt x="283" y="133"/>
                    <a:pt x="283" y="111"/>
                  </a:cubicBezTo>
                  <a:close/>
                  <a:moveTo>
                    <a:pt x="216" y="225"/>
                  </a:moveTo>
                  <a:cubicBezTo>
                    <a:pt x="216" y="274"/>
                    <a:pt x="216" y="274"/>
                    <a:pt x="216" y="274"/>
                  </a:cubicBezTo>
                  <a:cubicBezTo>
                    <a:pt x="216" y="276"/>
                    <a:pt x="209" y="279"/>
                    <a:pt x="194" y="282"/>
                  </a:cubicBezTo>
                  <a:cubicBezTo>
                    <a:pt x="179" y="285"/>
                    <a:pt x="161" y="287"/>
                    <a:pt x="142" y="287"/>
                  </a:cubicBezTo>
                  <a:cubicBezTo>
                    <a:pt x="122" y="287"/>
                    <a:pt x="104" y="285"/>
                    <a:pt x="90" y="282"/>
                  </a:cubicBezTo>
                  <a:cubicBezTo>
                    <a:pt x="74" y="279"/>
                    <a:pt x="68" y="276"/>
                    <a:pt x="68" y="274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5"/>
                    <a:pt x="73" y="185"/>
                    <a:pt x="75" y="185"/>
                  </a:cubicBezTo>
                  <a:cubicBezTo>
                    <a:pt x="92" y="185"/>
                    <a:pt x="109" y="180"/>
                    <a:pt x="122" y="169"/>
                  </a:cubicBezTo>
                  <a:cubicBezTo>
                    <a:pt x="125" y="167"/>
                    <a:pt x="125" y="162"/>
                    <a:pt x="123" y="159"/>
                  </a:cubicBezTo>
                  <a:cubicBezTo>
                    <a:pt x="120" y="156"/>
                    <a:pt x="116" y="156"/>
                    <a:pt x="113" y="158"/>
                  </a:cubicBezTo>
                  <a:cubicBezTo>
                    <a:pt x="102" y="167"/>
                    <a:pt x="89" y="172"/>
                    <a:pt x="75" y="172"/>
                  </a:cubicBezTo>
                  <a:cubicBezTo>
                    <a:pt x="41" y="172"/>
                    <a:pt x="14" y="144"/>
                    <a:pt x="14" y="111"/>
                  </a:cubicBezTo>
                  <a:cubicBezTo>
                    <a:pt x="14" y="78"/>
                    <a:pt x="41" y="51"/>
                    <a:pt x="74" y="50"/>
                  </a:cubicBezTo>
                  <a:cubicBezTo>
                    <a:pt x="76" y="50"/>
                    <a:pt x="78" y="51"/>
                    <a:pt x="80" y="51"/>
                  </a:cubicBezTo>
                  <a:cubicBezTo>
                    <a:pt x="80" y="51"/>
                    <a:pt x="81" y="51"/>
                    <a:pt x="81" y="51"/>
                  </a:cubicBezTo>
                  <a:cubicBezTo>
                    <a:pt x="84" y="51"/>
                    <a:pt x="86" y="49"/>
                    <a:pt x="87" y="47"/>
                  </a:cubicBezTo>
                  <a:cubicBezTo>
                    <a:pt x="98" y="26"/>
                    <a:pt x="118" y="13"/>
                    <a:pt x="142" y="13"/>
                  </a:cubicBezTo>
                  <a:cubicBezTo>
                    <a:pt x="165" y="13"/>
                    <a:pt x="186" y="26"/>
                    <a:pt x="196" y="47"/>
                  </a:cubicBezTo>
                  <a:cubicBezTo>
                    <a:pt x="197" y="49"/>
                    <a:pt x="200" y="51"/>
                    <a:pt x="202" y="51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5" y="51"/>
                    <a:pt x="207" y="50"/>
                    <a:pt x="209" y="50"/>
                  </a:cubicBezTo>
                  <a:cubicBezTo>
                    <a:pt x="242" y="51"/>
                    <a:pt x="269" y="78"/>
                    <a:pt x="269" y="111"/>
                  </a:cubicBezTo>
                  <a:cubicBezTo>
                    <a:pt x="269" y="144"/>
                    <a:pt x="242" y="171"/>
                    <a:pt x="209" y="172"/>
                  </a:cubicBezTo>
                  <a:cubicBezTo>
                    <a:pt x="195" y="171"/>
                    <a:pt x="182" y="167"/>
                    <a:pt x="171" y="158"/>
                  </a:cubicBezTo>
                  <a:cubicBezTo>
                    <a:pt x="170" y="157"/>
                    <a:pt x="168" y="157"/>
                    <a:pt x="167" y="157"/>
                  </a:cubicBezTo>
                  <a:cubicBezTo>
                    <a:pt x="165" y="156"/>
                    <a:pt x="162" y="157"/>
                    <a:pt x="161" y="159"/>
                  </a:cubicBezTo>
                  <a:cubicBezTo>
                    <a:pt x="158" y="162"/>
                    <a:pt x="159" y="166"/>
                    <a:pt x="162" y="168"/>
                  </a:cubicBezTo>
                  <a:cubicBezTo>
                    <a:pt x="175" y="179"/>
                    <a:pt x="192" y="184"/>
                    <a:pt x="209" y="184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212" y="184"/>
                    <a:pt x="212" y="185"/>
                    <a:pt x="216" y="18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6" y="225"/>
                    <a:pt x="216" y="2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378450" y="3400425"/>
              <a:ext cx="155575" cy="106362"/>
            </a:xfrm>
            <a:custGeom>
              <a:avLst/>
              <a:gdLst/>
              <a:ahLst/>
              <a:cxnLst/>
              <a:rect l="l" t="t" r="r" b="b"/>
              <a:pathLst>
                <a:path w="63" h="43" extrusionOk="0">
                  <a:moveTo>
                    <a:pt x="7" y="43"/>
                  </a:moveTo>
                  <a:cubicBezTo>
                    <a:pt x="30" y="43"/>
                    <a:pt x="51" y="31"/>
                    <a:pt x="62" y="11"/>
                  </a:cubicBezTo>
                  <a:cubicBezTo>
                    <a:pt x="63" y="8"/>
                    <a:pt x="62" y="4"/>
                    <a:pt x="59" y="2"/>
                  </a:cubicBezTo>
                  <a:cubicBezTo>
                    <a:pt x="56" y="0"/>
                    <a:pt x="51" y="1"/>
                    <a:pt x="49" y="5"/>
                  </a:cubicBezTo>
                  <a:cubicBezTo>
                    <a:pt x="41" y="20"/>
                    <a:pt x="25" y="29"/>
                    <a:pt x="7" y="29"/>
                  </a:cubicBezTo>
                  <a:cubicBezTo>
                    <a:pt x="4" y="29"/>
                    <a:pt x="0" y="32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5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27718" y="650543"/>
            <a:ext cx="4579844" cy="4644062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  <p:sp>
        <p:nvSpPr>
          <p:cNvPr id="384" name="Google Shape;384;p15"/>
          <p:cNvSpPr/>
          <p:nvPr/>
        </p:nvSpPr>
        <p:spPr>
          <a:xfrm>
            <a:off x="7059798" y="4159234"/>
            <a:ext cx="5132202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 los estudiantes que ya han avanzado en la lectura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s-CO" sz="18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Coleccionar las recetas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s-CO" sz="18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Coleccionar las tablas nutricionales </a:t>
            </a:r>
            <a:r>
              <a:rPr lang="es-CO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de distintos productos, 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s-CO" sz="1800" b="1" u="sng">
                <a:solidFill>
                  <a:srgbClr val="2E75B5"/>
                </a:solidFill>
              </a:rPr>
              <a:t>D</a:t>
            </a:r>
            <a:r>
              <a:rPr lang="es-CO" sz="18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iálog</a:t>
            </a:r>
            <a:r>
              <a:rPr lang="es-CO" sz="1800" b="1" u="sng">
                <a:solidFill>
                  <a:srgbClr val="2E75B5"/>
                </a:solidFill>
              </a:rPr>
              <a:t>ar</a:t>
            </a:r>
            <a:r>
              <a:rPr lang="es-CO" sz="18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s-CO" sz="1800">
                <a:solidFill>
                  <a:srgbClr val="2E75B5"/>
                </a:solidFill>
              </a:rPr>
              <a:t>la</a:t>
            </a:r>
            <a:r>
              <a:rPr lang="es-CO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familia sobre los alimentos más nutri</a:t>
            </a:r>
            <a:r>
              <a:rPr lang="es-CO" sz="1800">
                <a:solidFill>
                  <a:srgbClr val="2E75B5"/>
                </a:solidFill>
              </a:rPr>
              <a:t>tivos.</a:t>
            </a:r>
            <a:endParaRPr sz="1800">
              <a:solidFill>
                <a:srgbClr val="2E75B5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75B5"/>
              </a:solidFill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0" y="0"/>
            <a:ext cx="829733" cy="66064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5"/>
          <p:cNvSpPr txBox="1"/>
          <p:nvPr/>
        </p:nvSpPr>
        <p:spPr>
          <a:xfrm>
            <a:off x="816000" y="13648"/>
            <a:ext cx="11376000" cy="6469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129092" y="1566509"/>
            <a:ext cx="3192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invita desde la STS de lenguaje a:</a:t>
            </a: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3942580" y="2585873"/>
            <a:ext cx="1760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Recolectar</a:t>
            </a:r>
            <a:endParaRPr/>
          </a:p>
        </p:txBody>
      </p:sp>
      <p:cxnSp>
        <p:nvCxnSpPr>
          <p:cNvPr id="389" name="Google Shape;389;p15"/>
          <p:cNvCxnSpPr/>
          <p:nvPr/>
        </p:nvCxnSpPr>
        <p:spPr>
          <a:xfrm rot="10800000" flipH="1">
            <a:off x="1249758" y="4159234"/>
            <a:ext cx="2761043" cy="3616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0" name="Google Shape;390;p15"/>
          <p:cNvSpPr/>
          <p:nvPr/>
        </p:nvSpPr>
        <p:spPr>
          <a:xfrm>
            <a:off x="248190" y="961317"/>
            <a:ext cx="2954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E3ECF8"/>
                </a:solidFill>
                <a:latin typeface="Arial"/>
                <a:ea typeface="Arial"/>
                <a:cs typeface="Arial"/>
                <a:sym typeface="Arial"/>
              </a:rPr>
              <a:t>Para lectura </a:t>
            </a:r>
            <a:endParaRPr/>
          </a:p>
        </p:txBody>
      </p:sp>
      <p:cxnSp>
        <p:nvCxnSpPr>
          <p:cNvPr id="391" name="Google Shape;391;p15"/>
          <p:cNvCxnSpPr/>
          <p:nvPr/>
        </p:nvCxnSpPr>
        <p:spPr>
          <a:xfrm rot="10800000" flipH="1">
            <a:off x="1306908" y="3030770"/>
            <a:ext cx="3564453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2" name="Google Shape;392;p15"/>
          <p:cNvSpPr/>
          <p:nvPr/>
        </p:nvSpPr>
        <p:spPr>
          <a:xfrm>
            <a:off x="3387781" y="3754580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Archivar</a:t>
            </a:r>
            <a:endParaRPr/>
          </a:p>
        </p:txBody>
      </p:sp>
      <p:sp>
        <p:nvSpPr>
          <p:cNvPr id="393" name="Google Shape;393;p15"/>
          <p:cNvSpPr/>
          <p:nvPr/>
        </p:nvSpPr>
        <p:spPr>
          <a:xfrm>
            <a:off x="5946322" y="646218"/>
            <a:ext cx="6245678" cy="707886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Empaques y etiquetas de productos de cocina para:  </a:t>
            </a:r>
            <a:endParaRPr/>
          </a:p>
        </p:txBody>
      </p:sp>
      <p:sp>
        <p:nvSpPr>
          <p:cNvPr id="394" name="Google Shape;394;p15"/>
          <p:cNvSpPr/>
          <p:nvPr/>
        </p:nvSpPr>
        <p:spPr>
          <a:xfrm>
            <a:off x="7179460" y="1633557"/>
            <a:ext cx="48834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 los estudiantes que se están iniciando en la lectura.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Lectura</a:t>
            </a:r>
            <a:r>
              <a:rPr lang="es-CO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de imágenes, íconos, símbolos, emoticones y logotipos. </a:t>
            </a:r>
            <a:endParaRPr/>
          </a:p>
        </p:txBody>
      </p:sp>
      <p:pic>
        <p:nvPicPr>
          <p:cNvPr id="395" name="Google Shape;395;p15" descr="Imagen que contiene dibujo, firmar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800" y="5028933"/>
            <a:ext cx="1132807" cy="101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 descr="Imagen que contiene alimentos, firmar, parada, roj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7580" y="3129120"/>
            <a:ext cx="995409" cy="894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5"/>
          <p:cNvSpPr/>
          <p:nvPr/>
        </p:nvSpPr>
        <p:spPr>
          <a:xfrm>
            <a:off x="3790279" y="5494638"/>
            <a:ext cx="804996" cy="1014017"/>
          </a:xfrm>
          <a:custGeom>
            <a:avLst/>
            <a:gdLst/>
            <a:ahLst/>
            <a:cxnLst/>
            <a:rect l="l" t="t" r="r" b="b"/>
            <a:pathLst>
              <a:path w="248" h="315" extrusionOk="0">
                <a:moveTo>
                  <a:pt x="113" y="11"/>
                </a:moveTo>
                <a:cubicBezTo>
                  <a:pt x="113" y="124"/>
                  <a:pt x="113" y="124"/>
                  <a:pt x="113" y="124"/>
                </a:cubicBezTo>
                <a:cubicBezTo>
                  <a:pt x="113" y="131"/>
                  <a:pt x="111" y="137"/>
                  <a:pt x="107" y="143"/>
                </a:cubicBezTo>
                <a:cubicBezTo>
                  <a:pt x="103" y="149"/>
                  <a:pt x="97" y="153"/>
                  <a:pt x="90" y="156"/>
                </a:cubicBezTo>
                <a:cubicBezTo>
                  <a:pt x="90" y="293"/>
                  <a:pt x="90" y="293"/>
                  <a:pt x="90" y="293"/>
                </a:cubicBezTo>
                <a:cubicBezTo>
                  <a:pt x="90" y="299"/>
                  <a:pt x="88" y="304"/>
                  <a:pt x="84" y="309"/>
                </a:cubicBezTo>
                <a:cubicBezTo>
                  <a:pt x="79" y="313"/>
                  <a:pt x="74" y="315"/>
                  <a:pt x="68" y="315"/>
                </a:cubicBezTo>
                <a:cubicBezTo>
                  <a:pt x="45" y="315"/>
                  <a:pt x="45" y="315"/>
                  <a:pt x="45" y="315"/>
                </a:cubicBezTo>
                <a:cubicBezTo>
                  <a:pt x="39" y="315"/>
                  <a:pt x="34" y="313"/>
                  <a:pt x="30" y="309"/>
                </a:cubicBezTo>
                <a:cubicBezTo>
                  <a:pt x="25" y="304"/>
                  <a:pt x="23" y="299"/>
                  <a:pt x="23" y="293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16" y="153"/>
                  <a:pt x="11" y="149"/>
                  <a:pt x="7" y="143"/>
                </a:cubicBezTo>
                <a:cubicBezTo>
                  <a:pt x="2" y="137"/>
                  <a:pt x="0" y="131"/>
                  <a:pt x="0" y="12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1" y="5"/>
                  <a:pt x="4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7" y="1"/>
                  <a:pt x="20" y="3"/>
                </a:cubicBezTo>
                <a:cubicBezTo>
                  <a:pt x="22" y="5"/>
                  <a:pt x="23" y="8"/>
                  <a:pt x="23" y="11"/>
                </a:cubicBezTo>
                <a:cubicBezTo>
                  <a:pt x="23" y="84"/>
                  <a:pt x="23" y="84"/>
                  <a:pt x="23" y="84"/>
                </a:cubicBezTo>
                <a:cubicBezTo>
                  <a:pt x="23" y="87"/>
                  <a:pt x="24" y="90"/>
                  <a:pt x="26" y="92"/>
                </a:cubicBezTo>
                <a:cubicBezTo>
                  <a:pt x="28" y="94"/>
                  <a:pt x="31" y="96"/>
                  <a:pt x="34" y="96"/>
                </a:cubicBezTo>
                <a:cubicBezTo>
                  <a:pt x="37" y="96"/>
                  <a:pt x="40" y="94"/>
                  <a:pt x="42" y="92"/>
                </a:cubicBezTo>
                <a:cubicBezTo>
                  <a:pt x="44" y="90"/>
                  <a:pt x="45" y="87"/>
                  <a:pt x="45" y="84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8"/>
                  <a:pt x="47" y="5"/>
                  <a:pt x="49" y="3"/>
                </a:cubicBezTo>
                <a:cubicBezTo>
                  <a:pt x="51" y="1"/>
                  <a:pt x="54" y="0"/>
                  <a:pt x="57" y="0"/>
                </a:cubicBezTo>
                <a:cubicBezTo>
                  <a:pt x="60" y="0"/>
                  <a:pt x="62" y="1"/>
                  <a:pt x="65" y="3"/>
                </a:cubicBezTo>
                <a:cubicBezTo>
                  <a:pt x="67" y="5"/>
                  <a:pt x="68" y="8"/>
                  <a:pt x="68" y="11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7"/>
                  <a:pt x="69" y="90"/>
                  <a:pt x="71" y="92"/>
                </a:cubicBezTo>
                <a:cubicBezTo>
                  <a:pt x="74" y="94"/>
                  <a:pt x="76" y="96"/>
                  <a:pt x="79" y="96"/>
                </a:cubicBezTo>
                <a:cubicBezTo>
                  <a:pt x="82" y="96"/>
                  <a:pt x="85" y="94"/>
                  <a:pt x="87" y="92"/>
                </a:cubicBezTo>
                <a:cubicBezTo>
                  <a:pt x="89" y="90"/>
                  <a:pt x="90" y="87"/>
                  <a:pt x="90" y="84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8"/>
                  <a:pt x="92" y="5"/>
                  <a:pt x="94" y="3"/>
                </a:cubicBezTo>
                <a:cubicBezTo>
                  <a:pt x="96" y="1"/>
                  <a:pt x="99" y="0"/>
                  <a:pt x="102" y="0"/>
                </a:cubicBezTo>
                <a:cubicBezTo>
                  <a:pt x="105" y="0"/>
                  <a:pt x="107" y="1"/>
                  <a:pt x="110" y="3"/>
                </a:cubicBezTo>
                <a:cubicBezTo>
                  <a:pt x="112" y="5"/>
                  <a:pt x="113" y="8"/>
                  <a:pt x="113" y="11"/>
                </a:cubicBezTo>
                <a:close/>
                <a:moveTo>
                  <a:pt x="248" y="11"/>
                </a:moveTo>
                <a:cubicBezTo>
                  <a:pt x="248" y="293"/>
                  <a:pt x="248" y="293"/>
                  <a:pt x="248" y="293"/>
                </a:cubicBezTo>
                <a:cubicBezTo>
                  <a:pt x="248" y="299"/>
                  <a:pt x="246" y="304"/>
                  <a:pt x="242" y="309"/>
                </a:cubicBezTo>
                <a:cubicBezTo>
                  <a:pt x="237" y="313"/>
                  <a:pt x="232" y="315"/>
                  <a:pt x="226" y="315"/>
                </a:cubicBezTo>
                <a:cubicBezTo>
                  <a:pt x="203" y="315"/>
                  <a:pt x="203" y="315"/>
                  <a:pt x="203" y="315"/>
                </a:cubicBezTo>
                <a:cubicBezTo>
                  <a:pt x="197" y="315"/>
                  <a:pt x="192" y="313"/>
                  <a:pt x="187" y="309"/>
                </a:cubicBezTo>
                <a:cubicBezTo>
                  <a:pt x="183" y="304"/>
                  <a:pt x="181" y="299"/>
                  <a:pt x="181" y="293"/>
                </a:cubicBezTo>
                <a:cubicBezTo>
                  <a:pt x="181" y="203"/>
                  <a:pt x="181" y="203"/>
                  <a:pt x="181" y="203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40" y="203"/>
                  <a:pt x="138" y="202"/>
                  <a:pt x="137" y="201"/>
                </a:cubicBezTo>
                <a:cubicBezTo>
                  <a:pt x="136" y="200"/>
                  <a:pt x="136" y="199"/>
                  <a:pt x="136" y="197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6" y="41"/>
                  <a:pt x="141" y="27"/>
                  <a:pt x="152" y="16"/>
                </a:cubicBezTo>
                <a:cubicBezTo>
                  <a:pt x="163" y="5"/>
                  <a:pt x="176" y="0"/>
                  <a:pt x="192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40" y="0"/>
                  <a:pt x="243" y="1"/>
                  <a:pt x="245" y="3"/>
                </a:cubicBezTo>
                <a:cubicBezTo>
                  <a:pt x="247" y="5"/>
                  <a:pt x="248" y="8"/>
                  <a:pt x="248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15" descr="Imagen que contiene dibuj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6584" y="3949759"/>
            <a:ext cx="1147133" cy="101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420194">
            <a:off x="10244628" y="3000743"/>
            <a:ext cx="473696" cy="93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/>
          <p:nvPr/>
        </p:nvSpPr>
        <p:spPr>
          <a:xfrm>
            <a:off x="2606736" y="4104736"/>
            <a:ext cx="958526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 los estudiantes que ya han avanzado en la escritura: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s-CO" sz="20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Hacer entrevistas 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a sus padres, tíos y abuelos para conocer las </a:t>
            </a:r>
            <a:endParaRPr sz="20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comidas que les gustaban y las que les disgustaban cuando eran niños.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s-CO" sz="20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Escribir las historias 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que los adultos les compartan.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Elaborar un recetario de comidas tradicionales de </a:t>
            </a:r>
            <a:r>
              <a:rPr lang="es-CO" sz="2000">
                <a:solidFill>
                  <a:srgbClr val="2E75B5"/>
                </a:solidFill>
              </a:rPr>
              <a:t>su r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egión. 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1" y="5880055"/>
            <a:ext cx="118681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E43866"/>
                </a:solidFill>
                <a:latin typeface="Arial"/>
                <a:ea typeface="Arial"/>
                <a:cs typeface="Arial"/>
                <a:sym typeface="Arial"/>
              </a:rPr>
              <a:t>Acuerdos entre estudiantes, padres  y docentes para los tiempos para </a:t>
            </a:r>
            <a:endParaRPr sz="2000">
              <a:solidFill>
                <a:srgbClr val="E438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E43866"/>
                </a:solidFill>
                <a:latin typeface="Arial"/>
                <a:ea typeface="Arial"/>
                <a:cs typeface="Arial"/>
                <a:sym typeface="Arial"/>
              </a:rPr>
              <a:t>la recolección y  selección de los distintos productos.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6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1251829" y="1319304"/>
            <a:ext cx="1685925" cy="1619250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  <p:pic>
        <p:nvPicPr>
          <p:cNvPr id="407" name="Google Shape;407;p16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829733" y="3802083"/>
            <a:ext cx="1628775" cy="1676400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  <p:sp>
        <p:nvSpPr>
          <p:cNvPr id="408" name="Google Shape;408;p16"/>
          <p:cNvSpPr/>
          <p:nvPr/>
        </p:nvSpPr>
        <p:spPr>
          <a:xfrm>
            <a:off x="0" y="0"/>
            <a:ext cx="829733" cy="66064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816000" y="13648"/>
            <a:ext cx="11376000" cy="6469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463583" y="3155752"/>
            <a:ext cx="3262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Para escritura</a:t>
            </a: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0" y="702012"/>
            <a:ext cx="121846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Practicar distintas actividades que contribuyen al desarrollo de habilidades para la escritura</a:t>
            </a: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3170070" y="1313323"/>
            <a:ext cx="84585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Con los estudiantes que se están iniciando en la escritura sugiere: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s-CO" sz="20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Subrayar palabras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, que inician con distintas vocales, haciendo uso de un esfero o lápiz.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s-CO" sz="2000" b="1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Recortar las palabras </a:t>
            </a:r>
            <a:r>
              <a:rPr lang="es-CO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que identifiquen y pegarlas en hojas que archivarán en su portafolio. </a:t>
            </a:r>
            <a:endParaRPr/>
          </a:p>
        </p:txBody>
      </p:sp>
      <p:pic>
        <p:nvPicPr>
          <p:cNvPr id="413" name="Google Shape;413;p16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7749477" y="2981271"/>
            <a:ext cx="1433017" cy="1025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7" descr="Captura de pantalla de un celular&#10;&#10;Descripción generada automáticamente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" y="127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"/>
          <p:cNvSpPr txBox="1">
            <a:spLocks noGrp="1"/>
          </p:cNvSpPr>
          <p:nvPr>
            <p:ph type="title"/>
          </p:nvPr>
        </p:nvSpPr>
        <p:spPr>
          <a:xfrm>
            <a:off x="816000" y="655972"/>
            <a:ext cx="11376000" cy="64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lang="es-CO" sz="36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Recurso para el seguimiento por parte del docente </a:t>
            </a:r>
            <a:endParaRPr/>
          </a:p>
        </p:txBody>
      </p:sp>
      <p:sp>
        <p:nvSpPr>
          <p:cNvPr id="425" name="Google Shape;425;p18"/>
          <p:cNvSpPr txBox="1">
            <a:spLocks noGrp="1"/>
          </p:cNvSpPr>
          <p:nvPr>
            <p:ph type="body" idx="1"/>
          </p:nvPr>
        </p:nvSpPr>
        <p:spPr>
          <a:xfrm>
            <a:off x="829733" y="1640959"/>
            <a:ext cx="4508836" cy="80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es-CO" sz="2000" b="1">
                <a:solidFill>
                  <a:srgbClr val="2F5496"/>
                </a:solidFill>
              </a:rPr>
              <a:t>Formato para hacer seguimiento a la reflexión</a:t>
            </a:r>
            <a:endParaRPr/>
          </a:p>
        </p:txBody>
      </p:sp>
      <p:pic>
        <p:nvPicPr>
          <p:cNvPr id="426" name="Google Shape;426;p18" descr="Captura de pantalla de un celular con letras&#10;&#10;Descripción generada automáticamente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9077" y="1279986"/>
            <a:ext cx="4749229" cy="525316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8"/>
          <p:cNvSpPr/>
          <p:nvPr/>
        </p:nvSpPr>
        <p:spPr>
          <a:xfrm>
            <a:off x="0" y="0"/>
            <a:ext cx="829733" cy="66064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816000" y="13648"/>
            <a:ext cx="11376000" cy="64699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2388241" y="3426915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E43866"/>
                </a:solidFill>
                <a:latin typeface="Arial"/>
                <a:ea typeface="Arial"/>
                <a:cs typeface="Arial"/>
                <a:sym typeface="Arial"/>
              </a:rPr>
              <a:t>El docente </a:t>
            </a: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242246" y="4118023"/>
            <a:ext cx="1290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Semanal</a:t>
            </a:r>
            <a:endParaRPr/>
          </a:p>
        </p:txBody>
      </p:sp>
      <p:sp>
        <p:nvSpPr>
          <p:cNvPr id="431" name="Google Shape;431;p18"/>
          <p:cNvSpPr/>
          <p:nvPr/>
        </p:nvSpPr>
        <p:spPr>
          <a:xfrm>
            <a:off x="2123322" y="4649801"/>
            <a:ext cx="21615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Los estudiantes</a:t>
            </a: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3510430" y="5578014"/>
            <a:ext cx="2493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Aprendizajes que está alcanzando. </a:t>
            </a:r>
            <a:endParaRPr/>
          </a:p>
        </p:txBody>
      </p:sp>
      <p:pic>
        <p:nvPicPr>
          <p:cNvPr id="433" name="Google Shape;433;p18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99491" y="4515618"/>
            <a:ext cx="1433017" cy="1025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34" name="Google Shape;434;p18"/>
          <p:cNvSpPr/>
          <p:nvPr/>
        </p:nvSpPr>
        <p:spPr>
          <a:xfrm>
            <a:off x="1348765" y="5604093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8"/>
          <p:cNvSpPr/>
          <p:nvPr/>
        </p:nvSpPr>
        <p:spPr>
          <a:xfrm rot="7453806">
            <a:off x="2628780" y="2445073"/>
            <a:ext cx="870602" cy="660144"/>
          </a:xfrm>
          <a:custGeom>
            <a:avLst/>
            <a:gdLst/>
            <a:ahLst/>
            <a:cxnLst/>
            <a:rect l="l" t="t" r="r" b="b"/>
            <a:pathLst>
              <a:path w="2809" h="1929" extrusionOk="0">
                <a:moveTo>
                  <a:pt x="1903" y="406"/>
                </a:moveTo>
                <a:lnTo>
                  <a:pt x="0" y="1928"/>
                </a:lnTo>
                <a:lnTo>
                  <a:pt x="2199" y="878"/>
                </a:lnTo>
                <a:lnTo>
                  <a:pt x="2454" y="1283"/>
                </a:lnTo>
                <a:lnTo>
                  <a:pt x="2808" y="167"/>
                </a:lnTo>
                <a:lnTo>
                  <a:pt x="1649" y="0"/>
                </a:lnTo>
                <a:lnTo>
                  <a:pt x="1903" y="406"/>
                </a:lnTo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2554377" y="3937608"/>
            <a:ext cx="880687" cy="400047"/>
          </a:xfrm>
          <a:custGeom>
            <a:avLst/>
            <a:gdLst/>
            <a:ahLst/>
            <a:cxnLst/>
            <a:rect l="l" t="t" r="r" b="b"/>
            <a:pathLst>
              <a:path w="316" h="203" extrusionOk="0">
                <a:moveTo>
                  <a:pt x="293" y="101"/>
                </a:moveTo>
                <a:cubicBezTo>
                  <a:pt x="275" y="74"/>
                  <a:pt x="253" y="53"/>
                  <a:pt x="226" y="39"/>
                </a:cubicBezTo>
                <a:cubicBezTo>
                  <a:pt x="233" y="51"/>
                  <a:pt x="237" y="65"/>
                  <a:pt x="237" y="79"/>
                </a:cubicBezTo>
                <a:cubicBezTo>
                  <a:pt x="237" y="101"/>
                  <a:pt x="229" y="119"/>
                  <a:pt x="214" y="135"/>
                </a:cubicBezTo>
                <a:cubicBezTo>
                  <a:pt x="198" y="150"/>
                  <a:pt x="180" y="158"/>
                  <a:pt x="158" y="158"/>
                </a:cubicBezTo>
                <a:cubicBezTo>
                  <a:pt x="136" y="158"/>
                  <a:pt x="118" y="150"/>
                  <a:pt x="102" y="135"/>
                </a:cubicBezTo>
                <a:cubicBezTo>
                  <a:pt x="87" y="119"/>
                  <a:pt x="79" y="101"/>
                  <a:pt x="79" y="79"/>
                </a:cubicBezTo>
                <a:cubicBezTo>
                  <a:pt x="79" y="65"/>
                  <a:pt x="83" y="51"/>
                  <a:pt x="90" y="39"/>
                </a:cubicBezTo>
                <a:cubicBezTo>
                  <a:pt x="63" y="53"/>
                  <a:pt x="40" y="74"/>
                  <a:pt x="23" y="101"/>
                </a:cubicBezTo>
                <a:cubicBezTo>
                  <a:pt x="38" y="125"/>
                  <a:pt x="58" y="145"/>
                  <a:pt x="81" y="159"/>
                </a:cubicBezTo>
                <a:cubicBezTo>
                  <a:pt x="105" y="173"/>
                  <a:pt x="130" y="180"/>
                  <a:pt x="158" y="180"/>
                </a:cubicBezTo>
                <a:cubicBezTo>
                  <a:pt x="185" y="180"/>
                  <a:pt x="211" y="173"/>
                  <a:pt x="234" y="159"/>
                </a:cubicBezTo>
                <a:cubicBezTo>
                  <a:pt x="258" y="145"/>
                  <a:pt x="277" y="125"/>
                  <a:pt x="293" y="101"/>
                </a:cubicBezTo>
                <a:close/>
                <a:moveTo>
                  <a:pt x="166" y="34"/>
                </a:moveTo>
                <a:cubicBezTo>
                  <a:pt x="166" y="31"/>
                  <a:pt x="165" y="29"/>
                  <a:pt x="164" y="28"/>
                </a:cubicBezTo>
                <a:cubicBezTo>
                  <a:pt x="162" y="26"/>
                  <a:pt x="160" y="25"/>
                  <a:pt x="158" y="25"/>
                </a:cubicBezTo>
                <a:cubicBezTo>
                  <a:pt x="143" y="25"/>
                  <a:pt x="131" y="31"/>
                  <a:pt x="120" y="41"/>
                </a:cubicBezTo>
                <a:cubicBezTo>
                  <a:pt x="110" y="52"/>
                  <a:pt x="104" y="64"/>
                  <a:pt x="104" y="79"/>
                </a:cubicBezTo>
                <a:cubicBezTo>
                  <a:pt x="104" y="81"/>
                  <a:pt x="105" y="83"/>
                  <a:pt x="107" y="85"/>
                </a:cubicBezTo>
                <a:cubicBezTo>
                  <a:pt x="108" y="86"/>
                  <a:pt x="110" y="87"/>
                  <a:pt x="113" y="87"/>
                </a:cubicBezTo>
                <a:cubicBezTo>
                  <a:pt x="115" y="87"/>
                  <a:pt x="117" y="86"/>
                  <a:pt x="119" y="85"/>
                </a:cubicBezTo>
                <a:cubicBezTo>
                  <a:pt x="120" y="83"/>
                  <a:pt x="121" y="81"/>
                  <a:pt x="121" y="79"/>
                </a:cubicBezTo>
                <a:cubicBezTo>
                  <a:pt x="121" y="69"/>
                  <a:pt x="125" y="60"/>
                  <a:pt x="132" y="53"/>
                </a:cubicBezTo>
                <a:cubicBezTo>
                  <a:pt x="139" y="46"/>
                  <a:pt x="148" y="42"/>
                  <a:pt x="158" y="42"/>
                </a:cubicBezTo>
                <a:cubicBezTo>
                  <a:pt x="160" y="42"/>
                  <a:pt x="162" y="41"/>
                  <a:pt x="164" y="40"/>
                </a:cubicBezTo>
                <a:cubicBezTo>
                  <a:pt x="165" y="38"/>
                  <a:pt x="166" y="36"/>
                  <a:pt x="166" y="34"/>
                </a:cubicBezTo>
                <a:close/>
                <a:moveTo>
                  <a:pt x="316" y="101"/>
                </a:moveTo>
                <a:cubicBezTo>
                  <a:pt x="316" y="105"/>
                  <a:pt x="314" y="109"/>
                  <a:pt x="312" y="113"/>
                </a:cubicBezTo>
                <a:cubicBezTo>
                  <a:pt x="296" y="140"/>
                  <a:pt x="274" y="162"/>
                  <a:pt x="246" y="178"/>
                </a:cubicBezTo>
                <a:cubicBezTo>
                  <a:pt x="218" y="195"/>
                  <a:pt x="189" y="203"/>
                  <a:pt x="158" y="203"/>
                </a:cubicBezTo>
                <a:cubicBezTo>
                  <a:pt x="127" y="203"/>
                  <a:pt x="98" y="195"/>
                  <a:pt x="70" y="178"/>
                </a:cubicBezTo>
                <a:cubicBezTo>
                  <a:pt x="42" y="162"/>
                  <a:pt x="20" y="140"/>
                  <a:pt x="4" y="113"/>
                </a:cubicBezTo>
                <a:cubicBezTo>
                  <a:pt x="1" y="109"/>
                  <a:pt x="0" y="105"/>
                  <a:pt x="0" y="101"/>
                </a:cubicBezTo>
                <a:cubicBezTo>
                  <a:pt x="0" y="97"/>
                  <a:pt x="1" y="93"/>
                  <a:pt x="4" y="89"/>
                </a:cubicBezTo>
                <a:cubicBezTo>
                  <a:pt x="20" y="62"/>
                  <a:pt x="42" y="41"/>
                  <a:pt x="70" y="24"/>
                </a:cubicBezTo>
                <a:cubicBezTo>
                  <a:pt x="98" y="8"/>
                  <a:pt x="127" y="0"/>
                  <a:pt x="158" y="0"/>
                </a:cubicBezTo>
                <a:cubicBezTo>
                  <a:pt x="189" y="0"/>
                  <a:pt x="218" y="8"/>
                  <a:pt x="246" y="24"/>
                </a:cubicBezTo>
                <a:cubicBezTo>
                  <a:pt x="274" y="41"/>
                  <a:pt x="296" y="62"/>
                  <a:pt x="312" y="89"/>
                </a:cubicBezTo>
                <a:cubicBezTo>
                  <a:pt x="314" y="93"/>
                  <a:pt x="316" y="97"/>
                  <a:pt x="316" y="1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8"/>
          <p:cNvSpPr/>
          <p:nvPr/>
        </p:nvSpPr>
        <p:spPr>
          <a:xfrm rot="1027969">
            <a:off x="1960896" y="5002253"/>
            <a:ext cx="340997" cy="635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8"/>
          <p:cNvSpPr/>
          <p:nvPr/>
        </p:nvSpPr>
        <p:spPr>
          <a:xfrm rot="1027969" flipH="1">
            <a:off x="3970853" y="5020910"/>
            <a:ext cx="262754" cy="67206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/>
          <p:nvPr/>
        </p:nvSpPr>
        <p:spPr>
          <a:xfrm>
            <a:off x="414866" y="2231665"/>
            <a:ext cx="554832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CO" sz="2000" dirty="0"/>
              <a:t>¿Cómo ha utilizado los cuadernos y carpetas elaborados por sus estudiantes para hacer seguimiento y evaluación de sus aprendizajes?"</a:t>
            </a:r>
          </a:p>
        </p:txBody>
      </p:sp>
      <p:sp>
        <p:nvSpPr>
          <p:cNvPr id="198" name="Google Shape;198;p3"/>
          <p:cNvSpPr txBox="1"/>
          <p:nvPr/>
        </p:nvSpPr>
        <p:spPr>
          <a:xfrm>
            <a:off x="1089118" y="980326"/>
            <a:ext cx="472804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 smtClean="0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Pregunta de entrada</a:t>
            </a:r>
            <a:endParaRPr sz="3600" b="1" dirty="0">
              <a:solidFill>
                <a:srgbClr val="436C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 rot="10800000" flipH="1">
            <a:off x="1253188" y="1761358"/>
            <a:ext cx="344815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248784" y="1474877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830030" y="1474877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 smtClean="0">
                <a:solidFill>
                  <a:schemeClr val="bg1"/>
                </a:solidFill>
              </a:rPr>
              <a:t>REFLEXION</a:t>
            </a:r>
            <a:r>
              <a:rPr lang="es-CO" sz="1800" dirty="0" smtClean="0">
                <a:solidFill>
                  <a:srgbClr val="3F65AA"/>
                </a:solidFill>
              </a:rPr>
              <a:t> </a:t>
            </a:r>
            <a:endParaRPr sz="1800" dirty="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299" y="4371965"/>
            <a:ext cx="1924589" cy="196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824552" y="7597"/>
            <a:ext cx="11353800" cy="51422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CICLO II: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3648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title"/>
          </p:nvPr>
        </p:nvSpPr>
        <p:spPr>
          <a:xfrm>
            <a:off x="1011464" y="95646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es-CO" sz="6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¡Gracias por su participación!</a:t>
            </a:r>
            <a:endParaRPr/>
          </a:p>
        </p:txBody>
      </p:sp>
      <p:sp>
        <p:nvSpPr>
          <p:cNvPr id="444" name="Google Shape;444;p19"/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 txBox="1"/>
          <p:nvPr/>
        </p:nvSpPr>
        <p:spPr>
          <a:xfrm>
            <a:off x="989023" y="300575"/>
            <a:ext cx="10904019" cy="56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"/>
          <p:cNvSpPr/>
          <p:nvPr/>
        </p:nvSpPr>
        <p:spPr>
          <a:xfrm>
            <a:off x="-7088" y="-7088"/>
            <a:ext cx="12284150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s-CO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s-CO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EsDeTodos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0"/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/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/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403" y="5209824"/>
            <a:ext cx="3048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8280" y="5203474"/>
            <a:ext cx="266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9144" y="5197124"/>
            <a:ext cx="228600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088" y="803257"/>
            <a:ext cx="3200937" cy="60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828471" y="24552"/>
            <a:ext cx="11316727" cy="40011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RUTA PEDAGÓGICA DEL ACOMPAÑAMIENTO SITUADO CON MEDIACIÓN DE LAS TIC</a:t>
            </a: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3127923" y="4712299"/>
            <a:ext cx="972691" cy="1067181"/>
            <a:chOff x="973492" y="17990711"/>
            <a:chExt cx="2883790" cy="3163932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973492" y="17990711"/>
              <a:ext cx="2883790" cy="3163932"/>
              <a:chOff x="1527036" y="7451048"/>
              <a:chExt cx="2883790" cy="3163932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1527036" y="7451048"/>
                <a:ext cx="2883790" cy="3163932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2542" extrusionOk="0">
                    <a:moveTo>
                      <a:pt x="1039" y="234"/>
                    </a:moveTo>
                    <a:lnTo>
                      <a:pt x="1156" y="0"/>
                    </a:lnTo>
                    <a:lnTo>
                      <a:pt x="1274" y="234"/>
                    </a:lnTo>
                    <a:lnTo>
                      <a:pt x="1274" y="234"/>
                    </a:lnTo>
                    <a:cubicBezTo>
                      <a:pt x="1857" y="293"/>
                      <a:pt x="2313" y="786"/>
                      <a:pt x="2313" y="1385"/>
                    </a:cubicBezTo>
                    <a:lnTo>
                      <a:pt x="2313" y="1385"/>
                    </a:lnTo>
                    <a:lnTo>
                      <a:pt x="2313" y="1385"/>
                    </a:lnTo>
                    <a:cubicBezTo>
                      <a:pt x="2313" y="2024"/>
                      <a:pt x="1795" y="2541"/>
                      <a:pt x="1156" y="2541"/>
                    </a:cubicBezTo>
                    <a:lnTo>
                      <a:pt x="1156" y="2541"/>
                    </a:lnTo>
                    <a:lnTo>
                      <a:pt x="1156" y="2541"/>
                    </a:lnTo>
                    <a:cubicBezTo>
                      <a:pt x="518" y="2541"/>
                      <a:pt x="0" y="2024"/>
                      <a:pt x="0" y="1385"/>
                    </a:cubicBezTo>
                    <a:lnTo>
                      <a:pt x="0" y="1385"/>
                    </a:lnTo>
                    <a:lnTo>
                      <a:pt x="0" y="1385"/>
                    </a:lnTo>
                    <a:cubicBezTo>
                      <a:pt x="0" y="786"/>
                      <a:pt x="455" y="293"/>
                      <a:pt x="1039" y="234"/>
                    </a:cubicBezTo>
                    <a:lnTo>
                      <a:pt x="1039" y="23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900555" y="8104706"/>
                <a:ext cx="2136751" cy="213675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16" extrusionOk="0">
                    <a:moveTo>
                      <a:pt x="0" y="858"/>
                    </a:moveTo>
                    <a:cubicBezTo>
                      <a:pt x="0" y="384"/>
                      <a:pt x="384" y="0"/>
                      <a:pt x="857" y="0"/>
                    </a:cubicBezTo>
                    <a:lnTo>
                      <a:pt x="857" y="0"/>
                    </a:lnTo>
                    <a:lnTo>
                      <a:pt x="857" y="0"/>
                    </a:lnTo>
                    <a:cubicBezTo>
                      <a:pt x="1330" y="0"/>
                      <a:pt x="1715" y="384"/>
                      <a:pt x="1715" y="858"/>
                    </a:cubicBezTo>
                    <a:lnTo>
                      <a:pt x="1715" y="858"/>
                    </a:lnTo>
                    <a:lnTo>
                      <a:pt x="1715" y="858"/>
                    </a:lnTo>
                    <a:cubicBezTo>
                      <a:pt x="1715" y="1331"/>
                      <a:pt x="1330" y="1715"/>
                      <a:pt x="857" y="1715"/>
                    </a:cubicBezTo>
                    <a:lnTo>
                      <a:pt x="857" y="1715"/>
                    </a:lnTo>
                    <a:lnTo>
                      <a:pt x="857" y="1715"/>
                    </a:lnTo>
                    <a:cubicBezTo>
                      <a:pt x="384" y="1715"/>
                      <a:pt x="0" y="1331"/>
                      <a:pt x="0" y="858"/>
                    </a:cubicBezTo>
                    <a:lnTo>
                      <a:pt x="0" y="858"/>
                    </a:lnTo>
                  </a:path>
                </a:pathLst>
              </a:custGeom>
              <a:solidFill>
                <a:srgbClr val="E3EC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104" name="Google Shape;104;p2"/>
            <p:cNvSpPr/>
            <p:nvPr/>
          </p:nvSpPr>
          <p:spPr>
            <a:xfrm>
              <a:off x="1908637" y="19215048"/>
              <a:ext cx="995394" cy="995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3403111" y="2306737"/>
            <a:ext cx="972692" cy="1067181"/>
            <a:chOff x="5759213" y="3227970"/>
            <a:chExt cx="2883794" cy="3163932"/>
          </a:xfrm>
        </p:grpSpPr>
        <p:grpSp>
          <p:nvGrpSpPr>
            <p:cNvPr id="106" name="Google Shape;106;p2"/>
            <p:cNvGrpSpPr/>
            <p:nvPr/>
          </p:nvGrpSpPr>
          <p:grpSpPr>
            <a:xfrm>
              <a:off x="5759213" y="3227970"/>
              <a:ext cx="2883794" cy="3163932"/>
              <a:chOff x="5300678" y="4671622"/>
              <a:chExt cx="2883794" cy="3163932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5300678" y="4671622"/>
                <a:ext cx="2883794" cy="3163932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541" extrusionOk="0">
                    <a:moveTo>
                      <a:pt x="0" y="1156"/>
                    </a:moveTo>
                    <a:cubicBezTo>
                      <a:pt x="0" y="518"/>
                      <a:pt x="518" y="0"/>
                      <a:pt x="1156" y="0"/>
                    </a:cubicBezTo>
                    <a:lnTo>
                      <a:pt x="1156" y="0"/>
                    </a:lnTo>
                    <a:lnTo>
                      <a:pt x="1156" y="0"/>
                    </a:lnTo>
                    <a:cubicBezTo>
                      <a:pt x="1795" y="0"/>
                      <a:pt x="2312" y="518"/>
                      <a:pt x="2312" y="1156"/>
                    </a:cubicBezTo>
                    <a:lnTo>
                      <a:pt x="2312" y="1156"/>
                    </a:lnTo>
                    <a:lnTo>
                      <a:pt x="2312" y="1156"/>
                    </a:lnTo>
                    <a:cubicBezTo>
                      <a:pt x="2312" y="1755"/>
                      <a:pt x="1857" y="2247"/>
                      <a:pt x="1273" y="2305"/>
                    </a:cubicBezTo>
                    <a:lnTo>
                      <a:pt x="1273" y="2305"/>
                    </a:lnTo>
                    <a:lnTo>
                      <a:pt x="1156" y="2540"/>
                    </a:lnTo>
                    <a:lnTo>
                      <a:pt x="1039" y="2305"/>
                    </a:lnTo>
                    <a:lnTo>
                      <a:pt x="1039" y="2305"/>
                    </a:lnTo>
                    <a:cubicBezTo>
                      <a:pt x="456" y="2247"/>
                      <a:pt x="0" y="1755"/>
                      <a:pt x="0" y="1156"/>
                    </a:cubicBezTo>
                    <a:lnTo>
                      <a:pt x="0" y="115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668710" y="5023171"/>
                <a:ext cx="2136751" cy="213675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14" extrusionOk="0">
                    <a:moveTo>
                      <a:pt x="0" y="857"/>
                    </a:moveTo>
                    <a:cubicBezTo>
                      <a:pt x="0" y="384"/>
                      <a:pt x="384" y="0"/>
                      <a:pt x="857" y="0"/>
                    </a:cubicBezTo>
                    <a:lnTo>
                      <a:pt x="857" y="0"/>
                    </a:lnTo>
                    <a:lnTo>
                      <a:pt x="857" y="0"/>
                    </a:lnTo>
                    <a:cubicBezTo>
                      <a:pt x="1330" y="0"/>
                      <a:pt x="1714" y="384"/>
                      <a:pt x="1714" y="857"/>
                    </a:cubicBezTo>
                    <a:lnTo>
                      <a:pt x="1714" y="857"/>
                    </a:lnTo>
                    <a:lnTo>
                      <a:pt x="1714" y="857"/>
                    </a:lnTo>
                    <a:cubicBezTo>
                      <a:pt x="1714" y="1331"/>
                      <a:pt x="1330" y="1713"/>
                      <a:pt x="857" y="1713"/>
                    </a:cubicBezTo>
                    <a:lnTo>
                      <a:pt x="857" y="1713"/>
                    </a:lnTo>
                    <a:lnTo>
                      <a:pt x="857" y="1713"/>
                    </a:lnTo>
                    <a:cubicBezTo>
                      <a:pt x="384" y="1713"/>
                      <a:pt x="0" y="1331"/>
                      <a:pt x="0" y="857"/>
                    </a:cubicBezTo>
                    <a:lnTo>
                      <a:pt x="0" y="857"/>
                    </a:lnTo>
                  </a:path>
                </a:pathLst>
              </a:custGeom>
              <a:solidFill>
                <a:srgbClr val="E3EC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109" name="Google Shape;109;p2"/>
            <p:cNvSpPr/>
            <p:nvPr/>
          </p:nvSpPr>
          <p:spPr>
            <a:xfrm>
              <a:off x="6924136" y="4150197"/>
              <a:ext cx="542968" cy="995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6523120" y="735221"/>
            <a:ext cx="688328" cy="721695"/>
            <a:chOff x="11997811" y="15216775"/>
            <a:chExt cx="2883794" cy="3163932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11997811" y="15216775"/>
              <a:ext cx="2883794" cy="3163932"/>
              <a:chOff x="12551355" y="4677112"/>
              <a:chExt cx="2883794" cy="3163932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12551355" y="4677112"/>
                <a:ext cx="2883794" cy="3163932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2541" extrusionOk="0">
                    <a:moveTo>
                      <a:pt x="0" y="1156"/>
                    </a:moveTo>
                    <a:cubicBezTo>
                      <a:pt x="0" y="518"/>
                      <a:pt x="518" y="0"/>
                      <a:pt x="1157" y="0"/>
                    </a:cubicBezTo>
                    <a:lnTo>
                      <a:pt x="1157" y="0"/>
                    </a:lnTo>
                    <a:lnTo>
                      <a:pt x="1157" y="0"/>
                    </a:lnTo>
                    <a:cubicBezTo>
                      <a:pt x="1795" y="0"/>
                      <a:pt x="2313" y="518"/>
                      <a:pt x="2313" y="1156"/>
                    </a:cubicBezTo>
                    <a:lnTo>
                      <a:pt x="2313" y="1156"/>
                    </a:lnTo>
                    <a:lnTo>
                      <a:pt x="2313" y="1156"/>
                    </a:lnTo>
                    <a:cubicBezTo>
                      <a:pt x="2313" y="1755"/>
                      <a:pt x="1857" y="2247"/>
                      <a:pt x="1274" y="2306"/>
                    </a:cubicBezTo>
                    <a:lnTo>
                      <a:pt x="1274" y="2306"/>
                    </a:lnTo>
                    <a:lnTo>
                      <a:pt x="1157" y="2540"/>
                    </a:lnTo>
                    <a:lnTo>
                      <a:pt x="1039" y="2306"/>
                    </a:lnTo>
                    <a:lnTo>
                      <a:pt x="1039" y="2306"/>
                    </a:lnTo>
                    <a:cubicBezTo>
                      <a:pt x="456" y="2247"/>
                      <a:pt x="0" y="1755"/>
                      <a:pt x="0" y="1156"/>
                    </a:cubicBezTo>
                    <a:lnTo>
                      <a:pt x="0" y="115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2930370" y="5028660"/>
                <a:ext cx="2136751" cy="213675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15" extrusionOk="0">
                    <a:moveTo>
                      <a:pt x="0" y="858"/>
                    </a:moveTo>
                    <a:cubicBezTo>
                      <a:pt x="0" y="384"/>
                      <a:pt x="384" y="0"/>
                      <a:pt x="857" y="0"/>
                    </a:cubicBezTo>
                    <a:lnTo>
                      <a:pt x="857" y="0"/>
                    </a:lnTo>
                    <a:lnTo>
                      <a:pt x="857" y="0"/>
                    </a:lnTo>
                    <a:cubicBezTo>
                      <a:pt x="1330" y="0"/>
                      <a:pt x="1714" y="384"/>
                      <a:pt x="1714" y="858"/>
                    </a:cubicBezTo>
                    <a:lnTo>
                      <a:pt x="1714" y="858"/>
                    </a:lnTo>
                    <a:lnTo>
                      <a:pt x="1714" y="858"/>
                    </a:lnTo>
                    <a:cubicBezTo>
                      <a:pt x="1714" y="1331"/>
                      <a:pt x="1330" y="1714"/>
                      <a:pt x="857" y="1714"/>
                    </a:cubicBezTo>
                    <a:lnTo>
                      <a:pt x="857" y="1714"/>
                    </a:lnTo>
                    <a:lnTo>
                      <a:pt x="857" y="1714"/>
                    </a:lnTo>
                    <a:cubicBezTo>
                      <a:pt x="384" y="1714"/>
                      <a:pt x="0" y="1331"/>
                      <a:pt x="0" y="858"/>
                    </a:cubicBezTo>
                    <a:lnTo>
                      <a:pt x="0" y="858"/>
                    </a:lnTo>
                  </a:path>
                </a:pathLst>
              </a:custGeom>
              <a:solidFill>
                <a:srgbClr val="E3EC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114" name="Google Shape;114;p2"/>
            <p:cNvSpPr/>
            <p:nvPr/>
          </p:nvSpPr>
          <p:spPr>
            <a:xfrm>
              <a:off x="12952182" y="16220430"/>
              <a:ext cx="995394" cy="8144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361065" y="4816359"/>
            <a:ext cx="23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Ciclo de Apertura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657989" y="5206201"/>
            <a:ext cx="17181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s-CO" sz="1400" b="1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Caracterización de la práctica.</a:t>
            </a: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5400000">
            <a:off x="2869131" y="-546736"/>
            <a:ext cx="6034557" cy="8793513"/>
            <a:chOff x="24571325" y="482600"/>
            <a:chExt cx="7305676" cy="10645776"/>
          </a:xfrm>
        </p:grpSpPr>
        <p:sp>
          <p:nvSpPr>
            <p:cNvPr id="118" name="Google Shape;118;p2"/>
            <p:cNvSpPr/>
            <p:nvPr/>
          </p:nvSpPr>
          <p:spPr>
            <a:xfrm>
              <a:off x="24571325" y="482600"/>
              <a:ext cx="3532188" cy="10645776"/>
            </a:xfrm>
            <a:custGeom>
              <a:avLst/>
              <a:gdLst/>
              <a:ahLst/>
              <a:cxnLst/>
              <a:rect l="l" t="t" r="r" b="b"/>
              <a:pathLst>
                <a:path w="3708" h="11200" extrusionOk="0">
                  <a:moveTo>
                    <a:pt x="3708" y="11200"/>
                  </a:moveTo>
                  <a:cubicBezTo>
                    <a:pt x="3708" y="7525"/>
                    <a:pt x="3708" y="7525"/>
                    <a:pt x="3708" y="7525"/>
                  </a:cubicBezTo>
                  <a:cubicBezTo>
                    <a:pt x="3641" y="7525"/>
                    <a:pt x="3641" y="7525"/>
                    <a:pt x="3641" y="7525"/>
                  </a:cubicBezTo>
                  <a:cubicBezTo>
                    <a:pt x="3601" y="7525"/>
                    <a:pt x="3561" y="7523"/>
                    <a:pt x="3522" y="7521"/>
                  </a:cubicBezTo>
                  <a:cubicBezTo>
                    <a:pt x="3309" y="7508"/>
                    <a:pt x="3102" y="7459"/>
                    <a:pt x="2906" y="7376"/>
                  </a:cubicBezTo>
                  <a:cubicBezTo>
                    <a:pt x="2706" y="7292"/>
                    <a:pt x="2524" y="7175"/>
                    <a:pt x="2364" y="7028"/>
                  </a:cubicBezTo>
                  <a:cubicBezTo>
                    <a:pt x="2344" y="7010"/>
                    <a:pt x="2325" y="6991"/>
                    <a:pt x="2305" y="6972"/>
                  </a:cubicBezTo>
                  <a:cubicBezTo>
                    <a:pt x="2132" y="6798"/>
                    <a:pt x="1996" y="6596"/>
                    <a:pt x="1901" y="6371"/>
                  </a:cubicBezTo>
                  <a:cubicBezTo>
                    <a:pt x="1870" y="6299"/>
                    <a:pt x="1844" y="6224"/>
                    <a:pt x="1823" y="6149"/>
                  </a:cubicBezTo>
                  <a:cubicBezTo>
                    <a:pt x="1818" y="6134"/>
                    <a:pt x="1814" y="6119"/>
                    <a:pt x="1811" y="6103"/>
                  </a:cubicBezTo>
                  <a:cubicBezTo>
                    <a:pt x="1772" y="5952"/>
                    <a:pt x="1752" y="5795"/>
                    <a:pt x="1752" y="5636"/>
                  </a:cubicBezTo>
                  <a:cubicBezTo>
                    <a:pt x="1752" y="3842"/>
                    <a:pt x="1752" y="3842"/>
                    <a:pt x="1752" y="3842"/>
                  </a:cubicBezTo>
                  <a:cubicBezTo>
                    <a:pt x="1356" y="3842"/>
                    <a:pt x="1356" y="3842"/>
                    <a:pt x="1356" y="3842"/>
                  </a:cubicBezTo>
                  <a:cubicBezTo>
                    <a:pt x="1249" y="3842"/>
                    <a:pt x="1144" y="3828"/>
                    <a:pt x="1042" y="3800"/>
                  </a:cubicBezTo>
                  <a:cubicBezTo>
                    <a:pt x="991" y="3786"/>
                    <a:pt x="940" y="3768"/>
                    <a:pt x="891" y="3747"/>
                  </a:cubicBezTo>
                  <a:cubicBezTo>
                    <a:pt x="825" y="3720"/>
                    <a:pt x="763" y="3687"/>
                    <a:pt x="704" y="3648"/>
                  </a:cubicBezTo>
                  <a:cubicBezTo>
                    <a:pt x="651" y="3614"/>
                    <a:pt x="600" y="3575"/>
                    <a:pt x="553" y="3531"/>
                  </a:cubicBezTo>
                  <a:cubicBezTo>
                    <a:pt x="538" y="3518"/>
                    <a:pt x="524" y="3505"/>
                    <a:pt x="511" y="3491"/>
                  </a:cubicBezTo>
                  <a:cubicBezTo>
                    <a:pt x="504" y="3484"/>
                    <a:pt x="497" y="3478"/>
                    <a:pt x="490" y="3471"/>
                  </a:cubicBezTo>
                  <a:cubicBezTo>
                    <a:pt x="390" y="3366"/>
                    <a:pt x="311" y="3245"/>
                    <a:pt x="255" y="3111"/>
                  </a:cubicBezTo>
                  <a:cubicBezTo>
                    <a:pt x="246" y="3091"/>
                    <a:pt x="238" y="3071"/>
                    <a:pt x="231" y="3051"/>
                  </a:cubicBezTo>
                  <a:cubicBezTo>
                    <a:pt x="215" y="3006"/>
                    <a:pt x="201" y="2960"/>
                    <a:pt x="190" y="2913"/>
                  </a:cubicBezTo>
                  <a:cubicBezTo>
                    <a:pt x="170" y="2826"/>
                    <a:pt x="160" y="2736"/>
                    <a:pt x="160" y="2646"/>
                  </a:cubicBezTo>
                  <a:cubicBezTo>
                    <a:pt x="160" y="2557"/>
                    <a:pt x="170" y="2470"/>
                    <a:pt x="189" y="2385"/>
                  </a:cubicBezTo>
                  <a:cubicBezTo>
                    <a:pt x="203" y="2323"/>
                    <a:pt x="222" y="2262"/>
                    <a:pt x="245" y="2203"/>
                  </a:cubicBezTo>
                  <a:cubicBezTo>
                    <a:pt x="248" y="2195"/>
                    <a:pt x="251" y="2188"/>
                    <a:pt x="255" y="2180"/>
                  </a:cubicBezTo>
                  <a:cubicBezTo>
                    <a:pt x="308" y="2055"/>
                    <a:pt x="381" y="1941"/>
                    <a:pt x="472" y="1841"/>
                  </a:cubicBezTo>
                  <a:cubicBezTo>
                    <a:pt x="485" y="1827"/>
                    <a:pt x="497" y="1813"/>
                    <a:pt x="511" y="1800"/>
                  </a:cubicBezTo>
                  <a:cubicBezTo>
                    <a:pt x="530" y="1780"/>
                    <a:pt x="551" y="1761"/>
                    <a:pt x="572" y="1743"/>
                  </a:cubicBezTo>
                  <a:cubicBezTo>
                    <a:pt x="667" y="1660"/>
                    <a:pt x="774" y="1593"/>
                    <a:pt x="891" y="1544"/>
                  </a:cubicBezTo>
                  <a:cubicBezTo>
                    <a:pt x="895" y="1542"/>
                    <a:pt x="899" y="1541"/>
                    <a:pt x="903" y="1539"/>
                  </a:cubicBezTo>
                  <a:cubicBezTo>
                    <a:pt x="916" y="1533"/>
                    <a:pt x="929" y="1528"/>
                    <a:pt x="943" y="1523"/>
                  </a:cubicBezTo>
                  <a:cubicBezTo>
                    <a:pt x="945" y="1522"/>
                    <a:pt x="948" y="1521"/>
                    <a:pt x="951" y="1520"/>
                  </a:cubicBezTo>
                  <a:cubicBezTo>
                    <a:pt x="983" y="1509"/>
                    <a:pt x="1015" y="1499"/>
                    <a:pt x="1048" y="1490"/>
                  </a:cubicBezTo>
                  <a:cubicBezTo>
                    <a:pt x="1148" y="1463"/>
                    <a:pt x="1251" y="1450"/>
                    <a:pt x="1356" y="1450"/>
                  </a:cubicBezTo>
                  <a:cubicBezTo>
                    <a:pt x="1460" y="1450"/>
                    <a:pt x="1561" y="1463"/>
                    <a:pt x="1660" y="1489"/>
                  </a:cubicBezTo>
                  <a:cubicBezTo>
                    <a:pt x="1694" y="1498"/>
                    <a:pt x="1728" y="1508"/>
                    <a:pt x="1762" y="1520"/>
                  </a:cubicBezTo>
                  <a:cubicBezTo>
                    <a:pt x="1765" y="1521"/>
                    <a:pt x="1767" y="1522"/>
                    <a:pt x="1770" y="1523"/>
                  </a:cubicBezTo>
                  <a:cubicBezTo>
                    <a:pt x="1783" y="1528"/>
                    <a:pt x="1796" y="1533"/>
                    <a:pt x="1809" y="1539"/>
                  </a:cubicBezTo>
                  <a:cubicBezTo>
                    <a:pt x="1814" y="1541"/>
                    <a:pt x="1818" y="1542"/>
                    <a:pt x="1822" y="1544"/>
                  </a:cubicBezTo>
                  <a:cubicBezTo>
                    <a:pt x="1849" y="1555"/>
                    <a:pt x="1875" y="1567"/>
                    <a:pt x="1900" y="1580"/>
                  </a:cubicBezTo>
                  <a:cubicBezTo>
                    <a:pt x="1900" y="1580"/>
                    <a:pt x="1900" y="1581"/>
                    <a:pt x="1901" y="1581"/>
                  </a:cubicBezTo>
                  <a:cubicBezTo>
                    <a:pt x="1956" y="1609"/>
                    <a:pt x="2008" y="1641"/>
                    <a:pt x="2058" y="1677"/>
                  </a:cubicBezTo>
                  <a:cubicBezTo>
                    <a:pt x="2109" y="1714"/>
                    <a:pt x="2157" y="1755"/>
                    <a:pt x="2202" y="1800"/>
                  </a:cubicBezTo>
                  <a:cubicBezTo>
                    <a:pt x="2215" y="1813"/>
                    <a:pt x="2228" y="1827"/>
                    <a:pt x="2241" y="1841"/>
                  </a:cubicBezTo>
                  <a:cubicBezTo>
                    <a:pt x="2332" y="1941"/>
                    <a:pt x="2405" y="2055"/>
                    <a:pt x="2458" y="2180"/>
                  </a:cubicBezTo>
                  <a:cubicBezTo>
                    <a:pt x="2464" y="2193"/>
                    <a:pt x="2469" y="2207"/>
                    <a:pt x="2474" y="2220"/>
                  </a:cubicBezTo>
                  <a:cubicBezTo>
                    <a:pt x="2488" y="2257"/>
                    <a:pt x="2500" y="2295"/>
                    <a:pt x="2511" y="2333"/>
                  </a:cubicBezTo>
                  <a:cubicBezTo>
                    <a:pt x="2530" y="2404"/>
                    <a:pt x="2543" y="2477"/>
                    <a:pt x="2549" y="2552"/>
                  </a:cubicBezTo>
                  <a:cubicBezTo>
                    <a:pt x="2552" y="3042"/>
                    <a:pt x="2552" y="3042"/>
                    <a:pt x="2552" y="3042"/>
                  </a:cubicBezTo>
                  <a:cubicBezTo>
                    <a:pt x="3326" y="3042"/>
                    <a:pt x="3326" y="3042"/>
                    <a:pt x="3326" y="3042"/>
                  </a:cubicBezTo>
                  <a:cubicBezTo>
                    <a:pt x="3418" y="3042"/>
                    <a:pt x="3502" y="3009"/>
                    <a:pt x="3569" y="2954"/>
                  </a:cubicBezTo>
                  <a:cubicBezTo>
                    <a:pt x="3571" y="2952"/>
                    <a:pt x="3573" y="2950"/>
                    <a:pt x="3576" y="2948"/>
                  </a:cubicBezTo>
                  <a:cubicBezTo>
                    <a:pt x="3580" y="2944"/>
                    <a:pt x="3585" y="2940"/>
                    <a:pt x="3589" y="2936"/>
                  </a:cubicBezTo>
                  <a:cubicBezTo>
                    <a:pt x="3602" y="2923"/>
                    <a:pt x="3615" y="2910"/>
                    <a:pt x="3626" y="2895"/>
                  </a:cubicBezTo>
                  <a:cubicBezTo>
                    <a:pt x="3630" y="2890"/>
                    <a:pt x="3634" y="2886"/>
                    <a:pt x="3637" y="2881"/>
                  </a:cubicBezTo>
                  <a:cubicBezTo>
                    <a:pt x="3648" y="2866"/>
                    <a:pt x="3657" y="2850"/>
                    <a:pt x="3666" y="2833"/>
                  </a:cubicBezTo>
                  <a:cubicBezTo>
                    <a:pt x="3669" y="2828"/>
                    <a:pt x="3671" y="2822"/>
                    <a:pt x="3674" y="2817"/>
                  </a:cubicBezTo>
                  <a:cubicBezTo>
                    <a:pt x="3677" y="2811"/>
                    <a:pt x="3679" y="2805"/>
                    <a:pt x="3681" y="2799"/>
                  </a:cubicBezTo>
                  <a:cubicBezTo>
                    <a:pt x="3685" y="2791"/>
                    <a:pt x="3688" y="2782"/>
                    <a:pt x="3691" y="2773"/>
                  </a:cubicBezTo>
                  <a:cubicBezTo>
                    <a:pt x="3692" y="2767"/>
                    <a:pt x="3694" y="2761"/>
                    <a:pt x="3696" y="2755"/>
                  </a:cubicBezTo>
                  <a:cubicBezTo>
                    <a:pt x="3700" y="2740"/>
                    <a:pt x="3703" y="2724"/>
                    <a:pt x="3705" y="2708"/>
                  </a:cubicBezTo>
                  <a:cubicBezTo>
                    <a:pt x="3707" y="2692"/>
                    <a:pt x="3708" y="2676"/>
                    <a:pt x="3708" y="2659"/>
                  </a:cubicBezTo>
                  <a:cubicBezTo>
                    <a:pt x="3708" y="0"/>
                    <a:pt x="3708" y="0"/>
                    <a:pt x="3708" y="0"/>
                  </a:cubicBezTo>
                  <a:cubicBezTo>
                    <a:pt x="3548" y="0"/>
                    <a:pt x="3548" y="0"/>
                    <a:pt x="3548" y="0"/>
                  </a:cubicBezTo>
                  <a:cubicBezTo>
                    <a:pt x="3548" y="2659"/>
                    <a:pt x="3548" y="2659"/>
                    <a:pt x="3548" y="2659"/>
                  </a:cubicBezTo>
                  <a:cubicBezTo>
                    <a:pt x="3548" y="2782"/>
                    <a:pt x="3448" y="2882"/>
                    <a:pt x="3326" y="2882"/>
                  </a:cubicBezTo>
                  <a:cubicBezTo>
                    <a:pt x="2712" y="2882"/>
                    <a:pt x="2712" y="2882"/>
                    <a:pt x="2712" y="2882"/>
                  </a:cubicBezTo>
                  <a:cubicBezTo>
                    <a:pt x="2712" y="2882"/>
                    <a:pt x="2720" y="2576"/>
                    <a:pt x="2688" y="2392"/>
                  </a:cubicBezTo>
                  <a:cubicBezTo>
                    <a:pt x="2672" y="2298"/>
                    <a:pt x="2643" y="2206"/>
                    <a:pt x="2605" y="2118"/>
                  </a:cubicBezTo>
                  <a:cubicBezTo>
                    <a:pt x="2537" y="1956"/>
                    <a:pt x="2439" y="1811"/>
                    <a:pt x="2315" y="1687"/>
                  </a:cubicBezTo>
                  <a:cubicBezTo>
                    <a:pt x="2191" y="1563"/>
                    <a:pt x="2046" y="1465"/>
                    <a:pt x="1884" y="1397"/>
                  </a:cubicBezTo>
                  <a:cubicBezTo>
                    <a:pt x="1717" y="1326"/>
                    <a:pt x="1539" y="1290"/>
                    <a:pt x="1356" y="1290"/>
                  </a:cubicBezTo>
                  <a:cubicBezTo>
                    <a:pt x="1174" y="1290"/>
                    <a:pt x="996" y="1326"/>
                    <a:pt x="828" y="1397"/>
                  </a:cubicBezTo>
                  <a:cubicBezTo>
                    <a:pt x="667" y="1465"/>
                    <a:pt x="522" y="1563"/>
                    <a:pt x="398" y="1687"/>
                  </a:cubicBezTo>
                  <a:cubicBezTo>
                    <a:pt x="273" y="1811"/>
                    <a:pt x="176" y="1956"/>
                    <a:pt x="107" y="2118"/>
                  </a:cubicBezTo>
                  <a:cubicBezTo>
                    <a:pt x="36" y="2285"/>
                    <a:pt x="0" y="2463"/>
                    <a:pt x="0" y="2646"/>
                  </a:cubicBezTo>
                  <a:cubicBezTo>
                    <a:pt x="0" y="2829"/>
                    <a:pt x="36" y="3006"/>
                    <a:pt x="107" y="3174"/>
                  </a:cubicBezTo>
                  <a:cubicBezTo>
                    <a:pt x="176" y="3335"/>
                    <a:pt x="273" y="3480"/>
                    <a:pt x="398" y="3604"/>
                  </a:cubicBezTo>
                  <a:cubicBezTo>
                    <a:pt x="522" y="3729"/>
                    <a:pt x="667" y="3827"/>
                    <a:pt x="828" y="3895"/>
                  </a:cubicBezTo>
                  <a:cubicBezTo>
                    <a:pt x="996" y="3966"/>
                    <a:pt x="1174" y="4002"/>
                    <a:pt x="1356" y="4002"/>
                  </a:cubicBezTo>
                  <a:cubicBezTo>
                    <a:pt x="1592" y="4002"/>
                    <a:pt x="1592" y="4002"/>
                    <a:pt x="1592" y="4002"/>
                  </a:cubicBezTo>
                  <a:cubicBezTo>
                    <a:pt x="1592" y="5636"/>
                    <a:pt x="1592" y="5636"/>
                    <a:pt x="1592" y="5636"/>
                  </a:cubicBezTo>
                  <a:cubicBezTo>
                    <a:pt x="1592" y="5912"/>
                    <a:pt x="1647" y="6181"/>
                    <a:pt x="1753" y="6434"/>
                  </a:cubicBezTo>
                  <a:cubicBezTo>
                    <a:pt x="1857" y="6678"/>
                    <a:pt x="2004" y="6897"/>
                    <a:pt x="2192" y="7085"/>
                  </a:cubicBezTo>
                  <a:cubicBezTo>
                    <a:pt x="2380" y="7273"/>
                    <a:pt x="2599" y="7420"/>
                    <a:pt x="2843" y="7523"/>
                  </a:cubicBezTo>
                  <a:cubicBezTo>
                    <a:pt x="3068" y="7618"/>
                    <a:pt x="3304" y="7672"/>
                    <a:pt x="3548" y="7683"/>
                  </a:cubicBezTo>
                  <a:cubicBezTo>
                    <a:pt x="3548" y="11200"/>
                    <a:pt x="3548" y="11200"/>
                    <a:pt x="3548" y="11200"/>
                  </a:cubicBezTo>
                  <a:lnTo>
                    <a:pt x="3708" y="1120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2"/>
            <p:cNvGrpSpPr/>
            <p:nvPr/>
          </p:nvGrpSpPr>
          <p:grpSpPr>
            <a:xfrm>
              <a:off x="24723725" y="482600"/>
              <a:ext cx="7153276" cy="10645776"/>
              <a:chOff x="24723725" y="482600"/>
              <a:chExt cx="7153276" cy="10645776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24723725" y="482600"/>
                <a:ext cx="7000875" cy="10645776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11200" extrusionOk="0">
                    <a:moveTo>
                      <a:pt x="7200" y="4884"/>
                    </a:moveTo>
                    <a:cubicBezTo>
                      <a:pt x="7104" y="4658"/>
                      <a:pt x="6967" y="4454"/>
                      <a:pt x="6792" y="4280"/>
                    </a:cubicBezTo>
                    <a:cubicBezTo>
                      <a:pt x="6618" y="4106"/>
                      <a:pt x="6415" y="3969"/>
                      <a:pt x="6188" y="3873"/>
                    </a:cubicBezTo>
                    <a:cubicBezTo>
                      <a:pt x="5954" y="3774"/>
                      <a:pt x="5705" y="3723"/>
                      <a:pt x="5448" y="3723"/>
                    </a:cubicBezTo>
                    <a:cubicBezTo>
                      <a:pt x="5192" y="3723"/>
                      <a:pt x="4943" y="3774"/>
                      <a:pt x="4709" y="3873"/>
                    </a:cubicBezTo>
                    <a:cubicBezTo>
                      <a:pt x="4482" y="3969"/>
                      <a:pt x="4279" y="4106"/>
                      <a:pt x="4105" y="4280"/>
                    </a:cubicBezTo>
                    <a:cubicBezTo>
                      <a:pt x="3930" y="4454"/>
                      <a:pt x="3793" y="4658"/>
                      <a:pt x="3697" y="4884"/>
                    </a:cubicBezTo>
                    <a:cubicBezTo>
                      <a:pt x="3598" y="5119"/>
                      <a:pt x="3548" y="5368"/>
                      <a:pt x="3548" y="5624"/>
                    </a:cubicBezTo>
                    <a:cubicBezTo>
                      <a:pt x="3548" y="6725"/>
                      <a:pt x="3548" y="6725"/>
                      <a:pt x="3548" y="6725"/>
                    </a:cubicBezTo>
                    <a:cubicBezTo>
                      <a:pt x="3481" y="6725"/>
                      <a:pt x="3481" y="6725"/>
                      <a:pt x="3481" y="6725"/>
                    </a:cubicBezTo>
                    <a:cubicBezTo>
                      <a:pt x="3190" y="6725"/>
                      <a:pt x="2917" y="6611"/>
                      <a:pt x="2711" y="6406"/>
                    </a:cubicBezTo>
                    <a:cubicBezTo>
                      <a:pt x="2505" y="6200"/>
                      <a:pt x="2392" y="5927"/>
                      <a:pt x="2392" y="5636"/>
                    </a:cubicBezTo>
                    <a:cubicBezTo>
                      <a:pt x="2392" y="3842"/>
                      <a:pt x="2392" y="3842"/>
                      <a:pt x="2392" y="3842"/>
                    </a:cubicBezTo>
                    <a:cubicBezTo>
                      <a:pt x="3166" y="3842"/>
                      <a:pt x="3166" y="3842"/>
                      <a:pt x="3166" y="3842"/>
                    </a:cubicBezTo>
                    <a:cubicBezTo>
                      <a:pt x="3325" y="3842"/>
                      <a:pt x="3480" y="3810"/>
                      <a:pt x="3626" y="3749"/>
                    </a:cubicBezTo>
                    <a:cubicBezTo>
                      <a:pt x="3767" y="3689"/>
                      <a:pt x="3893" y="3604"/>
                      <a:pt x="4002" y="3495"/>
                    </a:cubicBezTo>
                    <a:cubicBezTo>
                      <a:pt x="4110" y="3387"/>
                      <a:pt x="4195" y="3261"/>
                      <a:pt x="4255" y="3120"/>
                    </a:cubicBezTo>
                    <a:cubicBezTo>
                      <a:pt x="4317" y="2974"/>
                      <a:pt x="4348" y="2819"/>
                      <a:pt x="4348" y="2659"/>
                    </a:cubicBezTo>
                    <a:cubicBezTo>
                      <a:pt x="4348" y="0"/>
                      <a:pt x="4348" y="0"/>
                      <a:pt x="4348" y="0"/>
                    </a:cubicBezTo>
                    <a:cubicBezTo>
                      <a:pt x="3548" y="0"/>
                      <a:pt x="3548" y="0"/>
                      <a:pt x="3548" y="0"/>
                    </a:cubicBezTo>
                    <a:cubicBezTo>
                      <a:pt x="3548" y="2659"/>
                      <a:pt x="3548" y="2659"/>
                      <a:pt x="3548" y="2659"/>
                    </a:cubicBezTo>
                    <a:cubicBezTo>
                      <a:pt x="3548" y="2870"/>
                      <a:pt x="3376" y="3042"/>
                      <a:pt x="3166" y="3042"/>
                    </a:cubicBezTo>
                    <a:cubicBezTo>
                      <a:pt x="2392" y="3042"/>
                      <a:pt x="2392" y="3042"/>
                      <a:pt x="2392" y="3042"/>
                    </a:cubicBezTo>
                    <a:cubicBezTo>
                      <a:pt x="2392" y="2552"/>
                      <a:pt x="2392" y="2552"/>
                      <a:pt x="2392" y="2552"/>
                    </a:cubicBezTo>
                    <a:cubicBezTo>
                      <a:pt x="2389" y="2552"/>
                      <a:pt x="2389" y="2552"/>
                      <a:pt x="2389" y="2552"/>
                    </a:cubicBezTo>
                    <a:cubicBezTo>
                      <a:pt x="2379" y="2423"/>
                      <a:pt x="2348" y="2299"/>
                      <a:pt x="2298" y="2180"/>
                    </a:cubicBezTo>
                    <a:cubicBezTo>
                      <a:pt x="2238" y="2038"/>
                      <a:pt x="2152" y="1910"/>
                      <a:pt x="2042" y="1800"/>
                    </a:cubicBezTo>
                    <a:cubicBezTo>
                      <a:pt x="1932" y="1690"/>
                      <a:pt x="1804" y="1604"/>
                      <a:pt x="1662" y="1544"/>
                    </a:cubicBezTo>
                    <a:cubicBezTo>
                      <a:pt x="1514" y="1481"/>
                      <a:pt x="1358" y="1450"/>
                      <a:pt x="1196" y="1450"/>
                    </a:cubicBezTo>
                    <a:cubicBezTo>
                      <a:pt x="1035" y="1450"/>
                      <a:pt x="878" y="1481"/>
                      <a:pt x="731" y="1544"/>
                    </a:cubicBezTo>
                    <a:cubicBezTo>
                      <a:pt x="588" y="1604"/>
                      <a:pt x="460" y="1690"/>
                      <a:pt x="351" y="1800"/>
                    </a:cubicBezTo>
                    <a:cubicBezTo>
                      <a:pt x="241" y="1910"/>
                      <a:pt x="155" y="2038"/>
                      <a:pt x="95" y="2180"/>
                    </a:cubicBezTo>
                    <a:cubicBezTo>
                      <a:pt x="32" y="2328"/>
                      <a:pt x="0" y="2484"/>
                      <a:pt x="0" y="2646"/>
                    </a:cubicBezTo>
                    <a:cubicBezTo>
                      <a:pt x="0" y="2807"/>
                      <a:pt x="32" y="2964"/>
                      <a:pt x="95" y="3111"/>
                    </a:cubicBezTo>
                    <a:cubicBezTo>
                      <a:pt x="155" y="3254"/>
                      <a:pt x="241" y="3382"/>
                      <a:pt x="351" y="3491"/>
                    </a:cubicBezTo>
                    <a:cubicBezTo>
                      <a:pt x="460" y="3601"/>
                      <a:pt x="588" y="3687"/>
                      <a:pt x="731" y="3747"/>
                    </a:cubicBezTo>
                    <a:cubicBezTo>
                      <a:pt x="878" y="3810"/>
                      <a:pt x="1035" y="3842"/>
                      <a:pt x="1196" y="3842"/>
                    </a:cubicBezTo>
                    <a:cubicBezTo>
                      <a:pt x="1592" y="3842"/>
                      <a:pt x="1592" y="3842"/>
                      <a:pt x="1592" y="3842"/>
                    </a:cubicBezTo>
                    <a:cubicBezTo>
                      <a:pt x="1592" y="5636"/>
                      <a:pt x="1592" y="5636"/>
                      <a:pt x="1592" y="5636"/>
                    </a:cubicBezTo>
                    <a:cubicBezTo>
                      <a:pt x="1592" y="5891"/>
                      <a:pt x="1642" y="6138"/>
                      <a:pt x="1741" y="6371"/>
                    </a:cubicBezTo>
                    <a:cubicBezTo>
                      <a:pt x="1836" y="6596"/>
                      <a:pt x="1972" y="6798"/>
                      <a:pt x="2145" y="6972"/>
                    </a:cubicBezTo>
                    <a:cubicBezTo>
                      <a:pt x="2319" y="7145"/>
                      <a:pt x="2521" y="7281"/>
                      <a:pt x="2746" y="7376"/>
                    </a:cubicBezTo>
                    <a:cubicBezTo>
                      <a:pt x="2979" y="7475"/>
                      <a:pt x="3226" y="7525"/>
                      <a:pt x="3481" y="7525"/>
                    </a:cubicBezTo>
                    <a:cubicBezTo>
                      <a:pt x="3548" y="7525"/>
                      <a:pt x="3548" y="7525"/>
                      <a:pt x="3548" y="7525"/>
                    </a:cubicBezTo>
                    <a:cubicBezTo>
                      <a:pt x="3548" y="11200"/>
                      <a:pt x="3548" y="11200"/>
                      <a:pt x="3548" y="11200"/>
                    </a:cubicBezTo>
                    <a:cubicBezTo>
                      <a:pt x="4348" y="11200"/>
                      <a:pt x="4348" y="11200"/>
                      <a:pt x="4348" y="11200"/>
                    </a:cubicBezTo>
                    <a:cubicBezTo>
                      <a:pt x="4348" y="7525"/>
                      <a:pt x="4348" y="7525"/>
                      <a:pt x="4348" y="7525"/>
                    </a:cubicBezTo>
                    <a:cubicBezTo>
                      <a:pt x="5448" y="7525"/>
                      <a:pt x="5448" y="7525"/>
                      <a:pt x="5448" y="7525"/>
                    </a:cubicBezTo>
                    <a:cubicBezTo>
                      <a:pt x="5705" y="7525"/>
                      <a:pt x="5954" y="7474"/>
                      <a:pt x="6188" y="7375"/>
                    </a:cubicBezTo>
                    <a:cubicBezTo>
                      <a:pt x="6415" y="7279"/>
                      <a:pt x="6618" y="7142"/>
                      <a:pt x="6792" y="6968"/>
                    </a:cubicBezTo>
                    <a:cubicBezTo>
                      <a:pt x="6967" y="6794"/>
                      <a:pt x="7104" y="6590"/>
                      <a:pt x="7200" y="6364"/>
                    </a:cubicBezTo>
                    <a:cubicBezTo>
                      <a:pt x="7299" y="6129"/>
                      <a:pt x="7349" y="5880"/>
                      <a:pt x="7349" y="5624"/>
                    </a:cubicBezTo>
                    <a:cubicBezTo>
                      <a:pt x="7349" y="5368"/>
                      <a:pt x="7299" y="5119"/>
                      <a:pt x="7200" y="4884"/>
                    </a:cubicBezTo>
                    <a:close/>
                    <a:moveTo>
                      <a:pt x="1196" y="3042"/>
                    </a:moveTo>
                    <a:cubicBezTo>
                      <a:pt x="978" y="3042"/>
                      <a:pt x="800" y="2864"/>
                      <a:pt x="800" y="2646"/>
                    </a:cubicBezTo>
                    <a:cubicBezTo>
                      <a:pt x="800" y="2427"/>
                      <a:pt x="978" y="2250"/>
                      <a:pt x="1196" y="2250"/>
                    </a:cubicBezTo>
                    <a:cubicBezTo>
                      <a:pt x="1415" y="2250"/>
                      <a:pt x="1592" y="2427"/>
                      <a:pt x="1592" y="2646"/>
                    </a:cubicBezTo>
                    <a:cubicBezTo>
                      <a:pt x="1592" y="3042"/>
                      <a:pt x="1592" y="3042"/>
                      <a:pt x="1592" y="3042"/>
                    </a:cubicBezTo>
                    <a:lnTo>
                      <a:pt x="1196" y="3042"/>
                    </a:lnTo>
                    <a:close/>
                    <a:moveTo>
                      <a:pt x="6227" y="6402"/>
                    </a:moveTo>
                    <a:cubicBezTo>
                      <a:pt x="6019" y="6610"/>
                      <a:pt x="5742" y="6725"/>
                      <a:pt x="5448" y="6725"/>
                    </a:cubicBezTo>
                    <a:cubicBezTo>
                      <a:pt x="4348" y="6725"/>
                      <a:pt x="4348" y="6725"/>
                      <a:pt x="4348" y="6725"/>
                    </a:cubicBezTo>
                    <a:cubicBezTo>
                      <a:pt x="4348" y="5624"/>
                      <a:pt x="4348" y="5624"/>
                      <a:pt x="4348" y="5624"/>
                    </a:cubicBezTo>
                    <a:cubicBezTo>
                      <a:pt x="4348" y="5330"/>
                      <a:pt x="4462" y="5054"/>
                      <a:pt x="4670" y="4846"/>
                    </a:cubicBezTo>
                    <a:cubicBezTo>
                      <a:pt x="4878" y="4638"/>
                      <a:pt x="5154" y="4523"/>
                      <a:pt x="5448" y="4523"/>
                    </a:cubicBezTo>
                    <a:cubicBezTo>
                      <a:pt x="5742" y="4523"/>
                      <a:pt x="6019" y="4638"/>
                      <a:pt x="6227" y="4846"/>
                    </a:cubicBezTo>
                    <a:cubicBezTo>
                      <a:pt x="6435" y="5054"/>
                      <a:pt x="6549" y="5330"/>
                      <a:pt x="6549" y="5624"/>
                    </a:cubicBezTo>
                    <a:cubicBezTo>
                      <a:pt x="6549" y="5918"/>
                      <a:pt x="6435" y="6194"/>
                      <a:pt x="6227" y="640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5485725" y="2620963"/>
                <a:ext cx="754063" cy="752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92" extrusionOk="0">
                    <a:moveTo>
                      <a:pt x="396" y="0"/>
                    </a:moveTo>
                    <a:cubicBezTo>
                      <a:pt x="178" y="0"/>
                      <a:pt x="0" y="177"/>
                      <a:pt x="0" y="396"/>
                    </a:cubicBezTo>
                    <a:cubicBezTo>
                      <a:pt x="0" y="553"/>
                      <a:pt x="92" y="688"/>
                      <a:pt x="225" y="753"/>
                    </a:cubicBezTo>
                    <a:cubicBezTo>
                      <a:pt x="229" y="754"/>
                      <a:pt x="232" y="756"/>
                      <a:pt x="236" y="758"/>
                    </a:cubicBezTo>
                    <a:cubicBezTo>
                      <a:pt x="239" y="759"/>
                      <a:pt x="241" y="760"/>
                      <a:pt x="244" y="761"/>
                    </a:cubicBezTo>
                    <a:cubicBezTo>
                      <a:pt x="252" y="764"/>
                      <a:pt x="260" y="767"/>
                      <a:pt x="268" y="770"/>
                    </a:cubicBezTo>
                    <a:cubicBezTo>
                      <a:pt x="268" y="770"/>
                      <a:pt x="269" y="771"/>
                      <a:pt x="269" y="771"/>
                    </a:cubicBezTo>
                    <a:cubicBezTo>
                      <a:pt x="309" y="784"/>
                      <a:pt x="352" y="792"/>
                      <a:pt x="396" y="792"/>
                    </a:cubicBezTo>
                    <a:cubicBezTo>
                      <a:pt x="792" y="792"/>
                      <a:pt x="792" y="792"/>
                      <a:pt x="792" y="792"/>
                    </a:cubicBezTo>
                    <a:cubicBezTo>
                      <a:pt x="792" y="396"/>
                      <a:pt x="792" y="396"/>
                      <a:pt x="792" y="396"/>
                    </a:cubicBezTo>
                    <a:cubicBezTo>
                      <a:pt x="792" y="308"/>
                      <a:pt x="764" y="227"/>
                      <a:pt x="715" y="161"/>
                    </a:cubicBezTo>
                    <a:cubicBezTo>
                      <a:pt x="643" y="63"/>
                      <a:pt x="527" y="0"/>
                      <a:pt x="396" y="0"/>
                    </a:cubicBezTo>
                    <a:close/>
                    <a:moveTo>
                      <a:pt x="632" y="632"/>
                    </a:moveTo>
                    <a:cubicBezTo>
                      <a:pt x="396" y="632"/>
                      <a:pt x="396" y="632"/>
                      <a:pt x="396" y="632"/>
                    </a:cubicBezTo>
                    <a:cubicBezTo>
                      <a:pt x="266" y="632"/>
                      <a:pt x="160" y="526"/>
                      <a:pt x="160" y="396"/>
                    </a:cubicBezTo>
                    <a:cubicBezTo>
                      <a:pt x="160" y="266"/>
                      <a:pt x="266" y="160"/>
                      <a:pt x="396" y="160"/>
                    </a:cubicBezTo>
                    <a:cubicBezTo>
                      <a:pt x="526" y="160"/>
                      <a:pt x="632" y="266"/>
                      <a:pt x="632" y="396"/>
                    </a:cubicBezTo>
                    <a:lnTo>
                      <a:pt x="632" y="632"/>
                    </a:ln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7001788" y="482600"/>
                <a:ext cx="4875213" cy="10645776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1200" extrusionOk="0">
                    <a:moveTo>
                      <a:pt x="4955" y="4822"/>
                    </a:moveTo>
                    <a:cubicBezTo>
                      <a:pt x="4851" y="4576"/>
                      <a:pt x="4703" y="4356"/>
                      <a:pt x="4514" y="4167"/>
                    </a:cubicBezTo>
                    <a:cubicBezTo>
                      <a:pt x="4324" y="3978"/>
                      <a:pt x="4104" y="3829"/>
                      <a:pt x="3859" y="3726"/>
                    </a:cubicBezTo>
                    <a:cubicBezTo>
                      <a:pt x="3604" y="3618"/>
                      <a:pt x="3334" y="3563"/>
                      <a:pt x="3056" y="3563"/>
                    </a:cubicBezTo>
                    <a:cubicBezTo>
                      <a:pt x="2779" y="3563"/>
                      <a:pt x="2509" y="3618"/>
                      <a:pt x="2254" y="3726"/>
                    </a:cubicBezTo>
                    <a:cubicBezTo>
                      <a:pt x="2009" y="3829"/>
                      <a:pt x="1788" y="3978"/>
                      <a:pt x="1599" y="4167"/>
                    </a:cubicBezTo>
                    <a:cubicBezTo>
                      <a:pt x="1410" y="4356"/>
                      <a:pt x="1262" y="4576"/>
                      <a:pt x="1158" y="4822"/>
                    </a:cubicBezTo>
                    <a:cubicBezTo>
                      <a:pt x="1050" y="5076"/>
                      <a:pt x="996" y="5346"/>
                      <a:pt x="996" y="5624"/>
                    </a:cubicBezTo>
                    <a:cubicBezTo>
                      <a:pt x="996" y="6560"/>
                      <a:pt x="996" y="6560"/>
                      <a:pt x="996" y="6560"/>
                    </a:cubicBezTo>
                    <a:cubicBezTo>
                      <a:pt x="783" y="6539"/>
                      <a:pt x="585" y="6446"/>
                      <a:pt x="432" y="6293"/>
                    </a:cubicBezTo>
                    <a:cubicBezTo>
                      <a:pt x="257" y="6117"/>
                      <a:pt x="160" y="5884"/>
                      <a:pt x="160" y="5636"/>
                    </a:cubicBezTo>
                    <a:cubicBezTo>
                      <a:pt x="160" y="4002"/>
                      <a:pt x="160" y="4002"/>
                      <a:pt x="160" y="4002"/>
                    </a:cubicBezTo>
                    <a:cubicBezTo>
                      <a:pt x="774" y="4002"/>
                      <a:pt x="774" y="4002"/>
                      <a:pt x="774" y="4002"/>
                    </a:cubicBezTo>
                    <a:cubicBezTo>
                      <a:pt x="955" y="4002"/>
                      <a:pt x="1130" y="3966"/>
                      <a:pt x="1296" y="3896"/>
                    </a:cubicBezTo>
                    <a:cubicBezTo>
                      <a:pt x="1456" y="3828"/>
                      <a:pt x="1600" y="3732"/>
                      <a:pt x="1723" y="3609"/>
                    </a:cubicBezTo>
                    <a:cubicBezTo>
                      <a:pt x="1846" y="3485"/>
                      <a:pt x="1942" y="3342"/>
                      <a:pt x="2010" y="3182"/>
                    </a:cubicBezTo>
                    <a:cubicBezTo>
                      <a:pt x="2080" y="3016"/>
                      <a:pt x="2116" y="2840"/>
                      <a:pt x="2116" y="2659"/>
                    </a:cubicBezTo>
                    <a:cubicBezTo>
                      <a:pt x="2116" y="0"/>
                      <a:pt x="2116" y="0"/>
                      <a:pt x="2116" y="0"/>
                    </a:cubicBezTo>
                    <a:cubicBezTo>
                      <a:pt x="1956" y="0"/>
                      <a:pt x="1956" y="0"/>
                      <a:pt x="1956" y="0"/>
                    </a:cubicBezTo>
                    <a:cubicBezTo>
                      <a:pt x="1956" y="2659"/>
                      <a:pt x="1956" y="2659"/>
                      <a:pt x="1956" y="2659"/>
                    </a:cubicBezTo>
                    <a:cubicBezTo>
                      <a:pt x="1956" y="2819"/>
                      <a:pt x="1925" y="2974"/>
                      <a:pt x="1863" y="3120"/>
                    </a:cubicBezTo>
                    <a:cubicBezTo>
                      <a:pt x="1859" y="3129"/>
                      <a:pt x="1855" y="3137"/>
                      <a:pt x="1851" y="3146"/>
                    </a:cubicBezTo>
                    <a:cubicBezTo>
                      <a:pt x="1820" y="3215"/>
                      <a:pt x="1782" y="3281"/>
                      <a:pt x="1738" y="3343"/>
                    </a:cubicBezTo>
                    <a:cubicBezTo>
                      <a:pt x="1733" y="3351"/>
                      <a:pt x="1727" y="3358"/>
                      <a:pt x="1722" y="3366"/>
                    </a:cubicBezTo>
                    <a:cubicBezTo>
                      <a:pt x="1688" y="3412"/>
                      <a:pt x="1650" y="3455"/>
                      <a:pt x="1610" y="3495"/>
                    </a:cubicBezTo>
                    <a:cubicBezTo>
                      <a:pt x="1501" y="3604"/>
                      <a:pt x="1375" y="3689"/>
                      <a:pt x="1234" y="3749"/>
                    </a:cubicBezTo>
                    <a:cubicBezTo>
                      <a:pt x="1225" y="3752"/>
                      <a:pt x="1216" y="3756"/>
                      <a:pt x="1206" y="3760"/>
                    </a:cubicBezTo>
                    <a:cubicBezTo>
                      <a:pt x="1069" y="3814"/>
                      <a:pt x="923" y="3842"/>
                      <a:pt x="774" y="3842"/>
                    </a:cubicBezTo>
                    <a:cubicBezTo>
                      <a:pt x="0" y="3842"/>
                      <a:pt x="0" y="3842"/>
                      <a:pt x="0" y="3842"/>
                    </a:cubicBezTo>
                    <a:cubicBezTo>
                      <a:pt x="0" y="5636"/>
                      <a:pt x="0" y="5636"/>
                      <a:pt x="0" y="5636"/>
                    </a:cubicBezTo>
                    <a:cubicBezTo>
                      <a:pt x="0" y="5809"/>
                      <a:pt x="40" y="5975"/>
                      <a:pt x="116" y="6125"/>
                    </a:cubicBezTo>
                    <a:cubicBezTo>
                      <a:pt x="167" y="6228"/>
                      <a:pt x="236" y="6322"/>
                      <a:pt x="319" y="6406"/>
                    </a:cubicBezTo>
                    <a:cubicBezTo>
                      <a:pt x="382" y="6469"/>
                      <a:pt x="451" y="6523"/>
                      <a:pt x="525" y="6568"/>
                    </a:cubicBezTo>
                    <a:cubicBezTo>
                      <a:pt x="536" y="6574"/>
                      <a:pt x="546" y="6581"/>
                      <a:pt x="557" y="6587"/>
                    </a:cubicBezTo>
                    <a:cubicBezTo>
                      <a:pt x="571" y="6594"/>
                      <a:pt x="584" y="6601"/>
                      <a:pt x="598" y="6608"/>
                    </a:cubicBezTo>
                    <a:cubicBezTo>
                      <a:pt x="599" y="6609"/>
                      <a:pt x="599" y="6609"/>
                      <a:pt x="600" y="6609"/>
                    </a:cubicBezTo>
                    <a:cubicBezTo>
                      <a:pt x="600" y="6609"/>
                      <a:pt x="601" y="6610"/>
                      <a:pt x="601" y="6610"/>
                    </a:cubicBezTo>
                    <a:cubicBezTo>
                      <a:pt x="629" y="6624"/>
                      <a:pt x="657" y="6636"/>
                      <a:pt x="686" y="6648"/>
                    </a:cubicBezTo>
                    <a:cubicBezTo>
                      <a:pt x="695" y="6651"/>
                      <a:pt x="703" y="6655"/>
                      <a:pt x="712" y="6658"/>
                    </a:cubicBezTo>
                    <a:cubicBezTo>
                      <a:pt x="765" y="6677"/>
                      <a:pt x="819" y="6693"/>
                      <a:pt x="875" y="6704"/>
                    </a:cubicBezTo>
                    <a:cubicBezTo>
                      <a:pt x="944" y="6718"/>
                      <a:pt x="1016" y="6725"/>
                      <a:pt x="1089" y="6725"/>
                    </a:cubicBezTo>
                    <a:cubicBezTo>
                      <a:pt x="1156" y="6725"/>
                      <a:pt x="1156" y="6725"/>
                      <a:pt x="1156" y="6725"/>
                    </a:cubicBezTo>
                    <a:cubicBezTo>
                      <a:pt x="1156" y="5624"/>
                      <a:pt x="1156" y="5624"/>
                      <a:pt x="1156" y="5624"/>
                    </a:cubicBezTo>
                    <a:cubicBezTo>
                      <a:pt x="1156" y="5408"/>
                      <a:pt x="1192" y="5197"/>
                      <a:pt x="1262" y="4995"/>
                    </a:cubicBezTo>
                    <a:cubicBezTo>
                      <a:pt x="1265" y="4988"/>
                      <a:pt x="1268" y="4980"/>
                      <a:pt x="1270" y="4973"/>
                    </a:cubicBezTo>
                    <a:cubicBezTo>
                      <a:pt x="1276" y="4958"/>
                      <a:pt x="1281" y="4943"/>
                      <a:pt x="1287" y="4928"/>
                    </a:cubicBezTo>
                    <a:cubicBezTo>
                      <a:pt x="1293" y="4913"/>
                      <a:pt x="1299" y="4899"/>
                      <a:pt x="1305" y="4884"/>
                    </a:cubicBezTo>
                    <a:cubicBezTo>
                      <a:pt x="1311" y="4870"/>
                      <a:pt x="1317" y="4856"/>
                      <a:pt x="1324" y="4842"/>
                    </a:cubicBezTo>
                    <a:cubicBezTo>
                      <a:pt x="1330" y="4828"/>
                      <a:pt x="1337" y="4814"/>
                      <a:pt x="1343" y="4800"/>
                    </a:cubicBezTo>
                    <a:cubicBezTo>
                      <a:pt x="1350" y="4787"/>
                      <a:pt x="1357" y="4773"/>
                      <a:pt x="1364" y="4759"/>
                    </a:cubicBezTo>
                    <a:cubicBezTo>
                      <a:pt x="1370" y="4746"/>
                      <a:pt x="1378" y="4732"/>
                      <a:pt x="1385" y="4719"/>
                    </a:cubicBezTo>
                    <a:cubicBezTo>
                      <a:pt x="1392" y="4705"/>
                      <a:pt x="1399" y="4692"/>
                      <a:pt x="1407" y="4679"/>
                    </a:cubicBezTo>
                    <a:cubicBezTo>
                      <a:pt x="1490" y="4534"/>
                      <a:pt x="1593" y="4400"/>
                      <a:pt x="1713" y="4280"/>
                    </a:cubicBezTo>
                    <a:cubicBezTo>
                      <a:pt x="1887" y="4106"/>
                      <a:pt x="2090" y="3969"/>
                      <a:pt x="2317" y="3873"/>
                    </a:cubicBezTo>
                    <a:cubicBezTo>
                      <a:pt x="2361" y="3854"/>
                      <a:pt x="2405" y="3837"/>
                      <a:pt x="2450" y="3822"/>
                    </a:cubicBezTo>
                    <a:cubicBezTo>
                      <a:pt x="2480" y="3812"/>
                      <a:pt x="2510" y="3803"/>
                      <a:pt x="2540" y="3794"/>
                    </a:cubicBezTo>
                    <a:cubicBezTo>
                      <a:pt x="2556" y="3790"/>
                      <a:pt x="2571" y="3786"/>
                      <a:pt x="2586" y="3782"/>
                    </a:cubicBezTo>
                    <a:cubicBezTo>
                      <a:pt x="2594" y="3780"/>
                      <a:pt x="2601" y="3778"/>
                      <a:pt x="2609" y="3776"/>
                    </a:cubicBezTo>
                    <a:cubicBezTo>
                      <a:pt x="2678" y="3760"/>
                      <a:pt x="2748" y="3747"/>
                      <a:pt x="2818" y="3738"/>
                    </a:cubicBezTo>
                    <a:cubicBezTo>
                      <a:pt x="2826" y="3737"/>
                      <a:pt x="2834" y="3736"/>
                      <a:pt x="2842" y="3735"/>
                    </a:cubicBezTo>
                    <a:cubicBezTo>
                      <a:pt x="2866" y="3733"/>
                      <a:pt x="2889" y="3730"/>
                      <a:pt x="2913" y="3729"/>
                    </a:cubicBezTo>
                    <a:cubicBezTo>
                      <a:pt x="2961" y="3725"/>
                      <a:pt x="3008" y="3723"/>
                      <a:pt x="3056" y="3723"/>
                    </a:cubicBezTo>
                    <a:cubicBezTo>
                      <a:pt x="3105" y="3723"/>
                      <a:pt x="3152" y="3725"/>
                      <a:pt x="3200" y="3729"/>
                    </a:cubicBezTo>
                    <a:cubicBezTo>
                      <a:pt x="3224" y="3730"/>
                      <a:pt x="3247" y="3733"/>
                      <a:pt x="3271" y="3735"/>
                    </a:cubicBezTo>
                    <a:cubicBezTo>
                      <a:pt x="3279" y="3736"/>
                      <a:pt x="3287" y="3737"/>
                      <a:pt x="3294" y="3738"/>
                    </a:cubicBezTo>
                    <a:cubicBezTo>
                      <a:pt x="3365" y="3747"/>
                      <a:pt x="3435" y="3760"/>
                      <a:pt x="3504" y="3776"/>
                    </a:cubicBezTo>
                    <a:cubicBezTo>
                      <a:pt x="3512" y="3778"/>
                      <a:pt x="3519" y="3780"/>
                      <a:pt x="3527" y="3782"/>
                    </a:cubicBezTo>
                    <a:cubicBezTo>
                      <a:pt x="3542" y="3786"/>
                      <a:pt x="3557" y="3790"/>
                      <a:pt x="3572" y="3794"/>
                    </a:cubicBezTo>
                    <a:cubicBezTo>
                      <a:pt x="3603" y="3803"/>
                      <a:pt x="3633" y="3812"/>
                      <a:pt x="3663" y="3822"/>
                    </a:cubicBezTo>
                    <a:cubicBezTo>
                      <a:pt x="3708" y="3837"/>
                      <a:pt x="3752" y="3854"/>
                      <a:pt x="3796" y="3873"/>
                    </a:cubicBezTo>
                    <a:cubicBezTo>
                      <a:pt x="4023" y="3969"/>
                      <a:pt x="4226" y="4106"/>
                      <a:pt x="4400" y="4280"/>
                    </a:cubicBezTo>
                    <a:cubicBezTo>
                      <a:pt x="4520" y="4400"/>
                      <a:pt x="4623" y="4534"/>
                      <a:pt x="4706" y="4679"/>
                    </a:cubicBezTo>
                    <a:cubicBezTo>
                      <a:pt x="4713" y="4692"/>
                      <a:pt x="4721" y="4705"/>
                      <a:pt x="4728" y="4719"/>
                    </a:cubicBezTo>
                    <a:cubicBezTo>
                      <a:pt x="4735" y="4732"/>
                      <a:pt x="4742" y="4746"/>
                      <a:pt x="4749" y="4759"/>
                    </a:cubicBezTo>
                    <a:cubicBezTo>
                      <a:pt x="4756" y="4773"/>
                      <a:pt x="4763" y="4787"/>
                      <a:pt x="4770" y="4800"/>
                    </a:cubicBezTo>
                    <a:cubicBezTo>
                      <a:pt x="4776" y="4814"/>
                      <a:pt x="4783" y="4828"/>
                      <a:pt x="4789" y="4842"/>
                    </a:cubicBezTo>
                    <a:cubicBezTo>
                      <a:pt x="4795" y="4856"/>
                      <a:pt x="4802" y="4870"/>
                      <a:pt x="4808" y="4884"/>
                    </a:cubicBezTo>
                    <a:cubicBezTo>
                      <a:pt x="4814" y="4899"/>
                      <a:pt x="4820" y="4913"/>
                      <a:pt x="4826" y="4928"/>
                    </a:cubicBezTo>
                    <a:cubicBezTo>
                      <a:pt x="4831" y="4943"/>
                      <a:pt x="4837" y="4958"/>
                      <a:pt x="4843" y="4973"/>
                    </a:cubicBezTo>
                    <a:cubicBezTo>
                      <a:pt x="4845" y="4980"/>
                      <a:pt x="4848" y="4988"/>
                      <a:pt x="4851" y="4995"/>
                    </a:cubicBezTo>
                    <a:cubicBezTo>
                      <a:pt x="4921" y="5197"/>
                      <a:pt x="4957" y="5408"/>
                      <a:pt x="4957" y="5624"/>
                    </a:cubicBezTo>
                    <a:cubicBezTo>
                      <a:pt x="4957" y="5656"/>
                      <a:pt x="4956" y="5688"/>
                      <a:pt x="4955" y="5720"/>
                    </a:cubicBezTo>
                    <a:cubicBezTo>
                      <a:pt x="4948" y="5863"/>
                      <a:pt x="4925" y="6003"/>
                      <a:pt x="4886" y="6140"/>
                    </a:cubicBezTo>
                    <a:cubicBezTo>
                      <a:pt x="4865" y="6216"/>
                      <a:pt x="4839" y="6291"/>
                      <a:pt x="4808" y="6364"/>
                    </a:cubicBezTo>
                    <a:cubicBezTo>
                      <a:pt x="4796" y="6392"/>
                      <a:pt x="4783" y="6420"/>
                      <a:pt x="4770" y="6448"/>
                    </a:cubicBezTo>
                    <a:cubicBezTo>
                      <a:pt x="4763" y="6462"/>
                      <a:pt x="4756" y="6475"/>
                      <a:pt x="4749" y="6489"/>
                    </a:cubicBezTo>
                    <a:cubicBezTo>
                      <a:pt x="4742" y="6502"/>
                      <a:pt x="4735" y="6516"/>
                      <a:pt x="4728" y="6529"/>
                    </a:cubicBezTo>
                    <a:cubicBezTo>
                      <a:pt x="4641" y="6690"/>
                      <a:pt x="4531" y="6837"/>
                      <a:pt x="4400" y="6968"/>
                    </a:cubicBezTo>
                    <a:cubicBezTo>
                      <a:pt x="4340" y="7028"/>
                      <a:pt x="4277" y="7083"/>
                      <a:pt x="4211" y="7134"/>
                    </a:cubicBezTo>
                    <a:cubicBezTo>
                      <a:pt x="4205" y="7139"/>
                      <a:pt x="4198" y="7144"/>
                      <a:pt x="4192" y="7148"/>
                    </a:cubicBezTo>
                    <a:cubicBezTo>
                      <a:pt x="4076" y="7235"/>
                      <a:pt x="3951" y="7308"/>
                      <a:pt x="3818" y="7366"/>
                    </a:cubicBezTo>
                    <a:cubicBezTo>
                      <a:pt x="3811" y="7369"/>
                      <a:pt x="3803" y="7372"/>
                      <a:pt x="3796" y="7375"/>
                    </a:cubicBezTo>
                    <a:cubicBezTo>
                      <a:pt x="3562" y="7474"/>
                      <a:pt x="3313" y="7525"/>
                      <a:pt x="3056" y="7525"/>
                    </a:cubicBezTo>
                    <a:cubicBezTo>
                      <a:pt x="1956" y="7525"/>
                      <a:pt x="1956" y="7525"/>
                      <a:pt x="1956" y="7525"/>
                    </a:cubicBezTo>
                    <a:cubicBezTo>
                      <a:pt x="1956" y="11200"/>
                      <a:pt x="1956" y="11200"/>
                      <a:pt x="1956" y="11200"/>
                    </a:cubicBezTo>
                    <a:cubicBezTo>
                      <a:pt x="2116" y="11200"/>
                      <a:pt x="2116" y="11200"/>
                      <a:pt x="2116" y="11200"/>
                    </a:cubicBezTo>
                    <a:cubicBezTo>
                      <a:pt x="2116" y="7685"/>
                      <a:pt x="2116" y="7685"/>
                      <a:pt x="2116" y="7685"/>
                    </a:cubicBezTo>
                    <a:cubicBezTo>
                      <a:pt x="3056" y="7685"/>
                      <a:pt x="3056" y="7685"/>
                      <a:pt x="3056" y="7685"/>
                    </a:cubicBezTo>
                    <a:cubicBezTo>
                      <a:pt x="3334" y="7685"/>
                      <a:pt x="3604" y="7630"/>
                      <a:pt x="3859" y="7523"/>
                    </a:cubicBezTo>
                    <a:cubicBezTo>
                      <a:pt x="4104" y="7419"/>
                      <a:pt x="4324" y="7270"/>
                      <a:pt x="4514" y="7081"/>
                    </a:cubicBezTo>
                    <a:cubicBezTo>
                      <a:pt x="4703" y="6892"/>
                      <a:pt x="4851" y="6672"/>
                      <a:pt x="4955" y="6426"/>
                    </a:cubicBezTo>
                    <a:cubicBezTo>
                      <a:pt x="5063" y="6172"/>
                      <a:pt x="5117" y="5902"/>
                      <a:pt x="5117" y="5624"/>
                    </a:cubicBezTo>
                    <a:cubicBezTo>
                      <a:pt x="5117" y="5346"/>
                      <a:pt x="5063" y="5076"/>
                      <a:pt x="4955" y="4822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8865513" y="4781550"/>
                <a:ext cx="2097088" cy="20923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202" extrusionOk="0">
                    <a:moveTo>
                      <a:pt x="322" y="323"/>
                    </a:moveTo>
                    <a:cubicBezTo>
                      <a:pt x="153" y="492"/>
                      <a:pt x="46" y="706"/>
                      <a:pt x="12" y="938"/>
                    </a:cubicBezTo>
                    <a:cubicBezTo>
                      <a:pt x="4" y="991"/>
                      <a:pt x="0" y="1046"/>
                      <a:pt x="0" y="1101"/>
                    </a:cubicBezTo>
                    <a:cubicBezTo>
                      <a:pt x="0" y="2202"/>
                      <a:pt x="0" y="2202"/>
                      <a:pt x="0" y="2202"/>
                    </a:cubicBezTo>
                    <a:cubicBezTo>
                      <a:pt x="1100" y="2202"/>
                      <a:pt x="1100" y="2202"/>
                      <a:pt x="1100" y="2202"/>
                    </a:cubicBezTo>
                    <a:cubicBezTo>
                      <a:pt x="1165" y="2202"/>
                      <a:pt x="1228" y="2196"/>
                      <a:pt x="1290" y="2185"/>
                    </a:cubicBezTo>
                    <a:cubicBezTo>
                      <a:pt x="1308" y="2182"/>
                      <a:pt x="1326" y="2179"/>
                      <a:pt x="1343" y="2175"/>
                    </a:cubicBezTo>
                    <a:cubicBezTo>
                      <a:pt x="1352" y="2173"/>
                      <a:pt x="1361" y="2171"/>
                      <a:pt x="1369" y="2169"/>
                    </a:cubicBezTo>
                    <a:cubicBezTo>
                      <a:pt x="1482" y="2141"/>
                      <a:pt x="1590" y="2095"/>
                      <a:pt x="1688" y="2032"/>
                    </a:cubicBezTo>
                    <a:cubicBezTo>
                      <a:pt x="1703" y="2022"/>
                      <a:pt x="1718" y="2012"/>
                      <a:pt x="1733" y="2002"/>
                    </a:cubicBezTo>
                    <a:cubicBezTo>
                      <a:pt x="1785" y="1966"/>
                      <a:pt x="1833" y="1925"/>
                      <a:pt x="1879" y="1879"/>
                    </a:cubicBezTo>
                    <a:cubicBezTo>
                      <a:pt x="1976" y="1782"/>
                      <a:pt x="2053" y="1669"/>
                      <a:pt x="2107" y="1547"/>
                    </a:cubicBezTo>
                    <a:cubicBezTo>
                      <a:pt x="2115" y="1531"/>
                      <a:pt x="2121" y="1514"/>
                      <a:pt x="2128" y="1498"/>
                    </a:cubicBezTo>
                    <a:cubicBezTo>
                      <a:pt x="2134" y="1481"/>
                      <a:pt x="2140" y="1464"/>
                      <a:pt x="2146" y="1447"/>
                    </a:cubicBezTo>
                    <a:cubicBezTo>
                      <a:pt x="2182" y="1337"/>
                      <a:pt x="2201" y="1220"/>
                      <a:pt x="2201" y="1101"/>
                    </a:cubicBezTo>
                    <a:cubicBezTo>
                      <a:pt x="2201" y="1046"/>
                      <a:pt x="2197" y="991"/>
                      <a:pt x="2189" y="938"/>
                    </a:cubicBezTo>
                    <a:cubicBezTo>
                      <a:pt x="2155" y="706"/>
                      <a:pt x="2048" y="492"/>
                      <a:pt x="1879" y="323"/>
                    </a:cubicBezTo>
                    <a:cubicBezTo>
                      <a:pt x="1833" y="277"/>
                      <a:pt x="1785" y="236"/>
                      <a:pt x="1733" y="200"/>
                    </a:cubicBezTo>
                    <a:cubicBezTo>
                      <a:pt x="1718" y="190"/>
                      <a:pt x="1703" y="180"/>
                      <a:pt x="1688" y="170"/>
                    </a:cubicBezTo>
                    <a:cubicBezTo>
                      <a:pt x="1673" y="160"/>
                      <a:pt x="1658" y="151"/>
                      <a:pt x="1642" y="142"/>
                    </a:cubicBezTo>
                    <a:cubicBezTo>
                      <a:pt x="1634" y="138"/>
                      <a:pt x="1627" y="134"/>
                      <a:pt x="1619" y="129"/>
                    </a:cubicBezTo>
                    <a:cubicBezTo>
                      <a:pt x="1603" y="121"/>
                      <a:pt x="1587" y="113"/>
                      <a:pt x="1571" y="105"/>
                    </a:cubicBezTo>
                    <a:cubicBezTo>
                      <a:pt x="1555" y="98"/>
                      <a:pt x="1538" y="90"/>
                      <a:pt x="1522" y="84"/>
                    </a:cubicBezTo>
                    <a:cubicBezTo>
                      <a:pt x="1472" y="63"/>
                      <a:pt x="1422" y="46"/>
                      <a:pt x="1369" y="33"/>
                    </a:cubicBezTo>
                    <a:cubicBezTo>
                      <a:pt x="1282" y="12"/>
                      <a:pt x="1192" y="0"/>
                      <a:pt x="1100" y="0"/>
                    </a:cubicBezTo>
                    <a:cubicBezTo>
                      <a:pt x="1009" y="0"/>
                      <a:pt x="918" y="12"/>
                      <a:pt x="832" y="33"/>
                    </a:cubicBezTo>
                    <a:cubicBezTo>
                      <a:pt x="779" y="46"/>
                      <a:pt x="728" y="63"/>
                      <a:pt x="679" y="84"/>
                    </a:cubicBezTo>
                    <a:cubicBezTo>
                      <a:pt x="663" y="90"/>
                      <a:pt x="646" y="98"/>
                      <a:pt x="630" y="105"/>
                    </a:cubicBezTo>
                    <a:cubicBezTo>
                      <a:pt x="614" y="113"/>
                      <a:pt x="598" y="121"/>
                      <a:pt x="582" y="129"/>
                    </a:cubicBezTo>
                    <a:cubicBezTo>
                      <a:pt x="574" y="134"/>
                      <a:pt x="567" y="138"/>
                      <a:pt x="559" y="142"/>
                    </a:cubicBezTo>
                    <a:cubicBezTo>
                      <a:pt x="543" y="151"/>
                      <a:pt x="528" y="160"/>
                      <a:pt x="513" y="170"/>
                    </a:cubicBezTo>
                    <a:cubicBezTo>
                      <a:pt x="498" y="180"/>
                      <a:pt x="483" y="190"/>
                      <a:pt x="468" y="200"/>
                    </a:cubicBezTo>
                    <a:cubicBezTo>
                      <a:pt x="416" y="236"/>
                      <a:pt x="368" y="277"/>
                      <a:pt x="322" y="323"/>
                    </a:cubicBezTo>
                    <a:close/>
                    <a:moveTo>
                      <a:pt x="1100" y="160"/>
                    </a:moveTo>
                    <a:cubicBezTo>
                      <a:pt x="1352" y="160"/>
                      <a:pt x="1588" y="258"/>
                      <a:pt x="1766" y="436"/>
                    </a:cubicBezTo>
                    <a:cubicBezTo>
                      <a:pt x="1943" y="614"/>
                      <a:pt x="2041" y="850"/>
                      <a:pt x="2041" y="1101"/>
                    </a:cubicBezTo>
                    <a:cubicBezTo>
                      <a:pt x="2041" y="1352"/>
                      <a:pt x="1943" y="1589"/>
                      <a:pt x="1766" y="1766"/>
                    </a:cubicBezTo>
                    <a:cubicBezTo>
                      <a:pt x="1588" y="1944"/>
                      <a:pt x="1352" y="2042"/>
                      <a:pt x="1100" y="2042"/>
                    </a:cubicBezTo>
                    <a:cubicBezTo>
                      <a:pt x="160" y="2042"/>
                      <a:pt x="160" y="2042"/>
                      <a:pt x="160" y="2042"/>
                    </a:cubicBezTo>
                    <a:cubicBezTo>
                      <a:pt x="160" y="1101"/>
                      <a:pt x="160" y="1101"/>
                      <a:pt x="160" y="1101"/>
                    </a:cubicBezTo>
                    <a:cubicBezTo>
                      <a:pt x="160" y="850"/>
                      <a:pt x="258" y="614"/>
                      <a:pt x="435" y="436"/>
                    </a:cubicBezTo>
                    <a:cubicBezTo>
                      <a:pt x="613" y="258"/>
                      <a:pt x="849" y="160"/>
                      <a:pt x="1100" y="16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8446413" y="482600"/>
                <a:ext cx="76200" cy="114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7141488" y="3716338"/>
                <a:ext cx="2317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8044775" y="3522663"/>
                <a:ext cx="23336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3" extrusionOk="0">
                    <a:moveTo>
                      <a:pt x="0" y="131"/>
                    </a:moveTo>
                    <a:cubicBezTo>
                      <a:pt x="35" y="203"/>
                      <a:pt x="35" y="203"/>
                      <a:pt x="35" y="203"/>
                    </a:cubicBezTo>
                    <a:cubicBezTo>
                      <a:pt x="112" y="166"/>
                      <a:pt x="183" y="117"/>
                      <a:pt x="245" y="58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34" y="54"/>
                      <a:pt x="70" y="98"/>
                      <a:pt x="0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7606625" y="3709988"/>
                <a:ext cx="23812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87" extrusionOk="0">
                    <a:moveTo>
                      <a:pt x="14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40" y="87"/>
                      <a:pt x="140" y="87"/>
                      <a:pt x="140" y="87"/>
                    </a:cubicBezTo>
                    <a:cubicBezTo>
                      <a:pt x="176" y="87"/>
                      <a:pt x="213" y="84"/>
                      <a:pt x="250" y="79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06" y="4"/>
                      <a:pt x="173" y="7"/>
                      <a:pt x="14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8359100" y="3141663"/>
                <a:ext cx="1492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6" extrusionOk="0">
                    <a:moveTo>
                      <a:pt x="156" y="15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63" y="76"/>
                      <a:pt x="37" y="149"/>
                      <a:pt x="0" y="217"/>
                    </a:cubicBezTo>
                    <a:cubicBezTo>
                      <a:pt x="70" y="256"/>
                      <a:pt x="70" y="256"/>
                      <a:pt x="70" y="256"/>
                    </a:cubicBezTo>
                    <a:cubicBezTo>
                      <a:pt x="111" y="180"/>
                      <a:pt x="141" y="99"/>
                      <a:pt x="156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211213" y="3716338"/>
                <a:ext cx="2317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6676350" y="3716338"/>
                <a:ext cx="233363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8446413" y="1757363"/>
                <a:ext cx="76200" cy="231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8446413" y="828675"/>
                <a:ext cx="76200" cy="231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8446413" y="1293813"/>
                <a:ext cx="76200" cy="231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8446413" y="2222500"/>
                <a:ext cx="76200" cy="231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8446413" y="2686050"/>
                <a:ext cx="76200" cy="231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6395363" y="2462213"/>
                <a:ext cx="1873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37" extrusionOk="0">
                    <a:moveTo>
                      <a:pt x="59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50" y="109"/>
                      <a:pt x="92" y="170"/>
                      <a:pt x="124" y="237"/>
                    </a:cubicBezTo>
                    <a:cubicBezTo>
                      <a:pt x="196" y="203"/>
                      <a:pt x="196" y="203"/>
                      <a:pt x="196" y="203"/>
                    </a:cubicBezTo>
                    <a:cubicBezTo>
                      <a:pt x="161" y="129"/>
                      <a:pt x="115" y="61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5593675" y="2203450"/>
                <a:ext cx="2333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41" y="0"/>
                    </a:moveTo>
                    <a:cubicBezTo>
                      <a:pt x="158" y="4"/>
                      <a:pt x="78" y="20"/>
                      <a:pt x="0" y="48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97" y="98"/>
                      <a:pt x="170" y="83"/>
                      <a:pt x="245" y="80"/>
                    </a:cubicBez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5090438" y="3170238"/>
                <a:ext cx="153988" cy="23336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45" extrusionOk="0">
                    <a:moveTo>
                      <a:pt x="0" y="19"/>
                    </a:moveTo>
                    <a:cubicBezTo>
                      <a:pt x="19" y="98"/>
                      <a:pt x="51" y="175"/>
                      <a:pt x="93" y="245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24" y="140"/>
                      <a:pt x="95" y="72"/>
                      <a:pt x="77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5068213" y="2728913"/>
                <a:ext cx="11747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44" extrusionOk="0">
                    <a:moveTo>
                      <a:pt x="124" y="27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77"/>
                      <a:pt x="5" y="158"/>
                      <a:pt x="0" y="240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84" y="170"/>
                      <a:pt x="99" y="97"/>
                      <a:pt x="12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5223788" y="2359025"/>
                <a:ext cx="211138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64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08" y="49"/>
                      <a:pt x="49" y="107"/>
                      <a:pt x="0" y="173"/>
                    </a:cubicBezTo>
                    <a:cubicBezTo>
                      <a:pt x="64" y="221"/>
                      <a:pt x="64" y="221"/>
                      <a:pt x="64" y="221"/>
                    </a:cubicBezTo>
                    <a:cubicBezTo>
                      <a:pt x="109" y="161"/>
                      <a:pt x="162" y="109"/>
                      <a:pt x="221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038175" y="2225675"/>
                <a:ext cx="23336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62" extrusionOk="0">
                    <a:moveTo>
                      <a:pt x="246" y="94"/>
                    </a:moveTo>
                    <a:cubicBezTo>
                      <a:pt x="175" y="52"/>
                      <a:pt x="99" y="20"/>
                      <a:pt x="19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2" y="96"/>
                      <a:pt x="141" y="124"/>
                      <a:pt x="205" y="162"/>
                    </a:cubicBezTo>
                    <a:lnTo>
                      <a:pt x="246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5326975" y="3527425"/>
                <a:ext cx="22542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6" extrusionOk="0">
                    <a:moveTo>
                      <a:pt x="0" y="59"/>
                    </a:moveTo>
                    <a:cubicBezTo>
                      <a:pt x="60" y="115"/>
                      <a:pt x="129" y="161"/>
                      <a:pt x="203" y="196"/>
                    </a:cubicBezTo>
                    <a:cubicBezTo>
                      <a:pt x="237" y="124"/>
                      <a:pt x="237" y="124"/>
                      <a:pt x="237" y="124"/>
                    </a:cubicBezTo>
                    <a:cubicBezTo>
                      <a:pt x="170" y="92"/>
                      <a:pt x="109" y="50"/>
                      <a:pt x="54" y="0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5744488" y="3706813"/>
                <a:ext cx="233363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9" extrusionOk="0">
                    <a:moveTo>
                      <a:pt x="12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1" y="85"/>
                      <a:pt x="83" y="89"/>
                      <a:pt x="125" y="89"/>
                    </a:cubicBezTo>
                    <a:cubicBezTo>
                      <a:pt x="245" y="89"/>
                      <a:pt x="245" y="89"/>
                      <a:pt x="245" y="89"/>
                    </a:cubicBezTo>
                    <a:cubicBezTo>
                      <a:pt x="245" y="9"/>
                      <a:pt x="245" y="9"/>
                      <a:pt x="24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87" y="9"/>
                      <a:pt x="49" y="6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9798963" y="7212013"/>
                <a:ext cx="231775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5" extrusionOk="0">
                    <a:moveTo>
                      <a:pt x="12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61" y="85"/>
                      <a:pt x="203" y="83"/>
                      <a:pt x="244" y="8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99" y="3"/>
                      <a:pt x="159" y="5"/>
                      <a:pt x="1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0240288" y="7110413"/>
                <a:ext cx="23653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49" extrusionOk="0">
                    <a:moveTo>
                      <a:pt x="0" y="71"/>
                    </a:moveTo>
                    <a:cubicBezTo>
                      <a:pt x="19" y="149"/>
                      <a:pt x="19" y="149"/>
                      <a:pt x="19" y="149"/>
                    </a:cubicBezTo>
                    <a:cubicBezTo>
                      <a:pt x="97" y="130"/>
                      <a:pt x="175" y="105"/>
                      <a:pt x="249" y="74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8" y="29"/>
                      <a:pt x="75" y="53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0240288" y="4403725"/>
                <a:ext cx="236538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49" extrusionOk="0">
                    <a:moveTo>
                      <a:pt x="249" y="75"/>
                    </a:moveTo>
                    <a:cubicBezTo>
                      <a:pt x="174" y="44"/>
                      <a:pt x="97" y="19"/>
                      <a:pt x="19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4" y="96"/>
                      <a:pt x="148" y="119"/>
                      <a:pt x="218" y="149"/>
                    </a:cubicBezTo>
                    <a:lnTo>
                      <a:pt x="249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8663900" y="4875213"/>
                <a:ext cx="19367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7" extrusionOk="0">
                    <a:moveTo>
                      <a:pt x="0" y="195"/>
                    </a:moveTo>
                    <a:cubicBezTo>
                      <a:pt x="69" y="237"/>
                      <a:pt x="69" y="237"/>
                      <a:pt x="69" y="237"/>
                    </a:cubicBezTo>
                    <a:cubicBezTo>
                      <a:pt x="109" y="172"/>
                      <a:pt x="154" y="110"/>
                      <a:pt x="204" y="52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1" y="61"/>
                      <a:pt x="43" y="127"/>
                      <a:pt x="0" y="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8962350" y="4578350"/>
                <a:ext cx="2270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02" extrusionOk="0">
                    <a:moveTo>
                      <a:pt x="0" y="142"/>
                    </a:moveTo>
                    <a:cubicBezTo>
                      <a:pt x="52" y="202"/>
                      <a:pt x="52" y="202"/>
                      <a:pt x="52" y="202"/>
                    </a:cubicBezTo>
                    <a:cubicBezTo>
                      <a:pt x="110" y="153"/>
                      <a:pt x="173" y="108"/>
                      <a:pt x="238" y="68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27" y="42"/>
                      <a:pt x="61" y="89"/>
                      <a:pt x="0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0641925" y="4579938"/>
                <a:ext cx="2254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03" extrusionOk="0">
                    <a:moveTo>
                      <a:pt x="237" y="142"/>
                    </a:moveTo>
                    <a:cubicBezTo>
                      <a:pt x="176" y="90"/>
                      <a:pt x="110" y="42"/>
                      <a:pt x="42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4" y="108"/>
                      <a:pt x="127" y="153"/>
                      <a:pt x="185" y="203"/>
                    </a:cubicBezTo>
                    <a:lnTo>
                      <a:pt x="237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8487688" y="5264150"/>
                <a:ext cx="141288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48" extrusionOk="0">
                    <a:moveTo>
                      <a:pt x="0" y="229"/>
                    </a:moveTo>
                    <a:cubicBezTo>
                      <a:pt x="78" y="248"/>
                      <a:pt x="78" y="248"/>
                      <a:pt x="78" y="248"/>
                    </a:cubicBezTo>
                    <a:cubicBezTo>
                      <a:pt x="96" y="174"/>
                      <a:pt x="120" y="101"/>
                      <a:pt x="149" y="3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4" y="74"/>
                      <a:pt x="19" y="151"/>
                      <a:pt x="0" y="2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1200725" y="6151563"/>
                <a:ext cx="139700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48" extrusionOk="0">
                    <a:moveTo>
                      <a:pt x="0" y="217"/>
                    </a:moveTo>
                    <a:cubicBezTo>
                      <a:pt x="74" y="248"/>
                      <a:pt x="74" y="248"/>
                      <a:pt x="74" y="248"/>
                    </a:cubicBezTo>
                    <a:cubicBezTo>
                      <a:pt x="104" y="174"/>
                      <a:pt x="129" y="96"/>
                      <a:pt x="148" y="1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3" y="74"/>
                      <a:pt x="29" y="147"/>
                      <a:pt x="0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0641925" y="6883400"/>
                <a:ext cx="225425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03" extrusionOk="0">
                    <a:moveTo>
                      <a:pt x="0" y="135"/>
                    </a:moveTo>
                    <a:cubicBezTo>
                      <a:pt x="42" y="203"/>
                      <a:pt x="42" y="203"/>
                      <a:pt x="42" y="203"/>
                    </a:cubicBezTo>
                    <a:cubicBezTo>
                      <a:pt x="110" y="161"/>
                      <a:pt x="176" y="113"/>
                      <a:pt x="237" y="61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27" y="49"/>
                      <a:pt x="65" y="95"/>
                      <a:pt x="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800550" y="4364038"/>
                <a:ext cx="23018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85" extrusionOk="0">
                    <a:moveTo>
                      <a:pt x="118" y="80"/>
                    </a:moveTo>
                    <a:cubicBezTo>
                      <a:pt x="157" y="80"/>
                      <a:pt x="197" y="82"/>
                      <a:pt x="235" y="85"/>
                    </a:cubicBezTo>
                    <a:cubicBezTo>
                      <a:pt x="241" y="5"/>
                      <a:pt x="241" y="5"/>
                      <a:pt x="241" y="5"/>
                    </a:cubicBezTo>
                    <a:cubicBezTo>
                      <a:pt x="201" y="2"/>
                      <a:pt x="159" y="0"/>
                      <a:pt x="118" y="0"/>
                    </a:cubicBezTo>
                    <a:cubicBezTo>
                      <a:pt x="79" y="0"/>
                      <a:pt x="39" y="2"/>
                      <a:pt x="0" y="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43" y="82"/>
                      <a:pt x="81" y="80"/>
                      <a:pt x="11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1300738" y="5713413"/>
                <a:ext cx="80963" cy="230188"/>
              </a:xfrm>
              <a:custGeom>
                <a:avLst/>
                <a:gdLst/>
                <a:ahLst/>
                <a:cxnLst/>
                <a:rect l="l" t="t" r="r" b="b"/>
                <a:pathLst>
                  <a:path w="84" h="242" extrusionOk="0">
                    <a:moveTo>
                      <a:pt x="79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44"/>
                      <a:pt x="4" y="83"/>
                      <a:pt x="4" y="121"/>
                    </a:cubicBezTo>
                    <a:cubicBezTo>
                      <a:pt x="4" y="159"/>
                      <a:pt x="3" y="198"/>
                      <a:pt x="0" y="235"/>
                    </a:cubicBezTo>
                    <a:cubicBezTo>
                      <a:pt x="79" y="242"/>
                      <a:pt x="79" y="242"/>
                      <a:pt x="79" y="242"/>
                    </a:cubicBezTo>
                    <a:cubicBezTo>
                      <a:pt x="83" y="202"/>
                      <a:pt x="84" y="161"/>
                      <a:pt x="84" y="121"/>
                    </a:cubicBezTo>
                    <a:cubicBezTo>
                      <a:pt x="84" y="81"/>
                      <a:pt x="83" y="40"/>
                      <a:pt x="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0972125" y="4876800"/>
                <a:ext cx="19367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37" extrusionOk="0">
                    <a:moveTo>
                      <a:pt x="203" y="195"/>
                    </a:moveTo>
                    <a:cubicBezTo>
                      <a:pt x="160" y="127"/>
                      <a:pt x="113" y="61"/>
                      <a:pt x="6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49" y="110"/>
                      <a:pt x="94" y="172"/>
                      <a:pt x="134" y="237"/>
                    </a:cubicBezTo>
                    <a:lnTo>
                      <a:pt x="203" y="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1199138" y="5268913"/>
                <a:ext cx="141288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48" extrusionOk="0">
                    <a:moveTo>
                      <a:pt x="149" y="230"/>
                    </a:moveTo>
                    <a:cubicBezTo>
                      <a:pt x="130" y="151"/>
                      <a:pt x="105" y="74"/>
                      <a:pt x="74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101"/>
                      <a:pt x="53" y="174"/>
                      <a:pt x="71" y="248"/>
                    </a:cubicBezTo>
                    <a:lnTo>
                      <a:pt x="149" y="2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0972125" y="6551613"/>
                <a:ext cx="19367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38" extrusionOk="0">
                    <a:moveTo>
                      <a:pt x="0" y="186"/>
                    </a:moveTo>
                    <a:cubicBezTo>
                      <a:pt x="61" y="238"/>
                      <a:pt x="61" y="238"/>
                      <a:pt x="61" y="238"/>
                    </a:cubicBezTo>
                    <a:cubicBezTo>
                      <a:pt x="113" y="176"/>
                      <a:pt x="161" y="111"/>
                      <a:pt x="203" y="42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95" y="65"/>
                      <a:pt x="50" y="128"/>
                      <a:pt x="0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354463" y="4403725"/>
                <a:ext cx="236538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48" extrusionOk="0">
                    <a:moveTo>
                      <a:pt x="0" y="74"/>
                    </a:moveTo>
                    <a:cubicBezTo>
                      <a:pt x="31" y="148"/>
                      <a:pt x="31" y="148"/>
                      <a:pt x="31" y="148"/>
                    </a:cubicBezTo>
                    <a:cubicBezTo>
                      <a:pt x="101" y="119"/>
                      <a:pt x="175" y="95"/>
                      <a:pt x="249" y="7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152" y="19"/>
                      <a:pt x="75" y="44"/>
                      <a:pt x="0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6576338" y="2878138"/>
                <a:ext cx="82550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88" h="152" extrusionOk="0">
                    <a:moveTo>
                      <a:pt x="8" y="152"/>
                    </a:moveTo>
                    <a:cubicBezTo>
                      <a:pt x="88" y="152"/>
                      <a:pt x="88" y="152"/>
                      <a:pt x="88" y="15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2" y="21"/>
                      <a:pt x="80" y="11"/>
                      <a:pt x="79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49"/>
                      <a:pt x="8" y="88"/>
                      <a:pt x="8" y="126"/>
                    </a:cubicBezTo>
                    <a:lnTo>
                      <a:pt x="8" y="1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8859163" y="7216775"/>
                <a:ext cx="2349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8389263" y="7216775"/>
                <a:ext cx="2349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7452638" y="7099300"/>
                <a:ext cx="24447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56" extrusionOk="0">
                    <a:moveTo>
                      <a:pt x="0" y="73"/>
                    </a:moveTo>
                    <a:cubicBezTo>
                      <a:pt x="77" y="107"/>
                      <a:pt x="157" y="135"/>
                      <a:pt x="239" y="156"/>
                    </a:cubicBezTo>
                    <a:cubicBezTo>
                      <a:pt x="258" y="78"/>
                      <a:pt x="258" y="78"/>
                      <a:pt x="258" y="78"/>
                    </a:cubicBezTo>
                    <a:cubicBezTo>
                      <a:pt x="181" y="58"/>
                      <a:pt x="105" y="32"/>
                      <a:pt x="32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7916188" y="7212013"/>
                <a:ext cx="238125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85" extrusionOk="0">
                    <a:moveTo>
                      <a:pt x="7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2" y="83"/>
                      <a:pt x="86" y="85"/>
                      <a:pt x="129" y="85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88" y="5"/>
                      <a:pt x="47" y="3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9329063" y="7216775"/>
                <a:ext cx="23495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7051000" y="6850063"/>
                <a:ext cx="231775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15" extrusionOk="0">
                    <a:moveTo>
                      <a:pt x="0" y="59"/>
                    </a:moveTo>
                    <a:cubicBezTo>
                      <a:pt x="61" y="116"/>
                      <a:pt x="128" y="169"/>
                      <a:pt x="199" y="215"/>
                    </a:cubicBezTo>
                    <a:cubicBezTo>
                      <a:pt x="243" y="148"/>
                      <a:pt x="243" y="148"/>
                      <a:pt x="243" y="148"/>
                    </a:cubicBezTo>
                    <a:cubicBezTo>
                      <a:pt x="176" y="104"/>
                      <a:pt x="113" y="55"/>
                      <a:pt x="54" y="0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6582688" y="5130800"/>
                <a:ext cx="76200" cy="23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1738" y="6061075"/>
                <a:ext cx="131763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59" extrusionOk="0">
                    <a:moveTo>
                      <a:pt x="0" y="13"/>
                    </a:moveTo>
                    <a:cubicBezTo>
                      <a:pt x="13" y="96"/>
                      <a:pt x="34" y="179"/>
                      <a:pt x="61" y="259"/>
                    </a:cubicBezTo>
                    <a:cubicBezTo>
                      <a:pt x="137" y="233"/>
                      <a:pt x="137" y="233"/>
                      <a:pt x="137" y="233"/>
                    </a:cubicBezTo>
                    <a:cubicBezTo>
                      <a:pt x="111" y="157"/>
                      <a:pt x="92" y="79"/>
                      <a:pt x="79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6582688" y="4662488"/>
                <a:ext cx="76200" cy="233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6582688" y="5600700"/>
                <a:ext cx="76200" cy="233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6757313" y="6491288"/>
                <a:ext cx="19050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50" extrusionOk="0">
                    <a:moveTo>
                      <a:pt x="0" y="38"/>
                    </a:moveTo>
                    <a:cubicBezTo>
                      <a:pt x="40" y="112"/>
                      <a:pt x="86" y="183"/>
                      <a:pt x="138" y="250"/>
                    </a:cubicBezTo>
                    <a:cubicBezTo>
                      <a:pt x="201" y="201"/>
                      <a:pt x="201" y="201"/>
                      <a:pt x="201" y="201"/>
                    </a:cubicBezTo>
                    <a:cubicBezTo>
                      <a:pt x="152" y="137"/>
                      <a:pt x="108" y="70"/>
                      <a:pt x="7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6582688" y="4192588"/>
                <a:ext cx="76200" cy="23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6582688" y="3255963"/>
                <a:ext cx="76200" cy="117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8446413" y="5711825"/>
                <a:ext cx="79375" cy="230188"/>
              </a:xfrm>
              <a:custGeom>
                <a:avLst/>
                <a:gdLst/>
                <a:ahLst/>
                <a:cxnLst/>
                <a:rect l="l" t="t" r="r" b="b"/>
                <a:pathLst>
                  <a:path w="84" h="243" extrusionOk="0">
                    <a:moveTo>
                      <a:pt x="80" y="123"/>
                    </a:moveTo>
                    <a:cubicBezTo>
                      <a:pt x="80" y="84"/>
                      <a:pt x="81" y="45"/>
                      <a:pt x="8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41"/>
                      <a:pt x="0" y="82"/>
                      <a:pt x="0" y="123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80" y="243"/>
                      <a:pt x="80" y="243"/>
                      <a:pt x="80" y="243"/>
                    </a:cubicBezTo>
                    <a:lnTo>
                      <a:pt x="8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8446413" y="9250363"/>
                <a:ext cx="76200" cy="219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8446413" y="10131425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8446413" y="10572750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446413" y="9690100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446413" y="8809038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446413" y="7926388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8446413" y="8367713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8446413" y="7634288"/>
                <a:ext cx="76200" cy="714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8446413" y="6604000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46413" y="6162675"/>
                <a:ext cx="76200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8446413" y="11014075"/>
                <a:ext cx="76200" cy="114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5" name="Google Shape;185;p2"/>
          <p:cNvSpPr txBox="1"/>
          <p:nvPr/>
        </p:nvSpPr>
        <p:spPr>
          <a:xfrm>
            <a:off x="1819164" y="2244406"/>
            <a:ext cx="9380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s-CO" sz="2000" b="1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</a:t>
            </a:r>
            <a:endParaRPr/>
          </a:p>
        </p:txBody>
      </p:sp>
      <p:sp>
        <p:nvSpPr>
          <p:cNvPr id="186" name="Google Shape;186;p2"/>
          <p:cNvSpPr txBox="1"/>
          <p:nvPr/>
        </p:nvSpPr>
        <p:spPr>
          <a:xfrm>
            <a:off x="1098073" y="2764063"/>
            <a:ext cx="2288753" cy="55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s-CO" b="1">
                <a:solidFill>
                  <a:srgbClr val="2F5496"/>
                </a:solidFill>
              </a:rPr>
              <a:t>Las Guías de aprendizaje en la educación remota </a:t>
            </a:r>
            <a:endParaRPr/>
          </a:p>
        </p:txBody>
      </p:sp>
      <p:sp>
        <p:nvSpPr>
          <p:cNvPr id="187" name="Google Shape;187;p2"/>
          <p:cNvSpPr txBox="1"/>
          <p:nvPr/>
        </p:nvSpPr>
        <p:spPr>
          <a:xfrm>
            <a:off x="4521371" y="676135"/>
            <a:ext cx="15279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Ciclo II</a:t>
            </a:r>
            <a:endParaRPr/>
          </a:p>
        </p:txBody>
      </p:sp>
      <p:sp>
        <p:nvSpPr>
          <p:cNvPr id="188" name="Google Shape;188;p2"/>
          <p:cNvSpPr txBox="1"/>
          <p:nvPr/>
        </p:nvSpPr>
        <p:spPr>
          <a:xfrm>
            <a:off x="3050102" y="1212251"/>
            <a:ext cx="34367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lang="es-CO" sz="1800" b="1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 Portafolio del estudiante en el </a:t>
            </a:r>
            <a:r>
              <a:rPr lang="es-CO" sz="1800" b="1">
                <a:solidFill>
                  <a:srgbClr val="2F5496"/>
                </a:solidFill>
              </a:rPr>
              <a:t>educación</a:t>
            </a:r>
            <a:r>
              <a:rPr lang="es-CO" sz="1800" b="1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remot</a:t>
            </a:r>
            <a:r>
              <a:rPr lang="es-CO" sz="1800" b="1">
                <a:solidFill>
                  <a:srgbClr val="2F5496"/>
                </a:solidFill>
              </a:rPr>
              <a:t>a</a:t>
            </a:r>
            <a:r>
              <a:rPr lang="es-CO" sz="1800" b="1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9" name="Google Shape;189;p2"/>
          <p:cNvSpPr txBox="1"/>
          <p:nvPr/>
        </p:nvSpPr>
        <p:spPr>
          <a:xfrm>
            <a:off x="9253757" y="1443499"/>
            <a:ext cx="1718023" cy="28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50"/>
              <a:buFont typeface="Arial"/>
              <a:buNone/>
            </a:pPr>
            <a:r>
              <a:rPr lang="es-CO" sz="1250" b="0" u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…</a:t>
            </a: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33864" y="3637275"/>
            <a:ext cx="1448234" cy="8641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s-CO" sz="1800">
                <a:solidFill>
                  <a:schemeClr val="lt1"/>
                </a:solidFill>
              </a:rPr>
              <a:t>20</a:t>
            </a: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0262929" y="3573995"/>
            <a:ext cx="1448234" cy="9946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III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-1262" y="24552"/>
            <a:ext cx="829733" cy="40011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/>
          <p:nvPr/>
        </p:nvSpPr>
        <p:spPr>
          <a:xfrm>
            <a:off x="414866" y="2231665"/>
            <a:ext cx="5548328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Apropiar el Portafolio del estudiante como herramienta para el desarrollo de estrategias metacognitivas por medio de la selección y valoración que hacen los niños y las niñas de las evidencias de su trabajo escolar.</a:t>
            </a:r>
            <a:endParaRPr sz="2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1089118" y="980326"/>
            <a:ext cx="47280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436CB7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sz="3600" b="1">
              <a:solidFill>
                <a:srgbClr val="436C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 rot="10800000" flipH="1">
            <a:off x="1253188" y="1761358"/>
            <a:ext cx="344815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248784" y="1474877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830030" y="1474877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374842" y="1431531"/>
            <a:ext cx="3421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6245215" y="3713379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6924638" y="3713379"/>
            <a:ext cx="2036135" cy="38242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6374841" y="3696466"/>
            <a:ext cx="3421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6" name="Google Shape;206;p3"/>
          <p:cNvSpPr txBox="1"/>
          <p:nvPr/>
        </p:nvSpPr>
        <p:spPr>
          <a:xfrm>
            <a:off x="6162067" y="4476909"/>
            <a:ext cx="554832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Promover la aplicación de la metodología que propone el PTA para que los docentes acompañen a los estudiantes en la elaboración y uso del Portafolio.</a:t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6162067" y="2064623"/>
            <a:ext cx="57217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Identificar las estrategias metacognitivas que se pueden desarrollar con el uso del Portafolio del estudiantes y que contribuyen a aprender más y mejor.</a:t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6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299" y="4371965"/>
            <a:ext cx="1924589" cy="196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824552" y="7597"/>
            <a:ext cx="11353800" cy="51422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CICLO II: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3648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91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/>
        </p:nvSpPr>
        <p:spPr>
          <a:xfrm>
            <a:off x="1440047" y="1701351"/>
            <a:ext cx="16532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8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5543106" y="7475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519317" y="3705401"/>
            <a:ext cx="3494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EXPLORACIÓN.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6096000" y="2163016"/>
            <a:ext cx="512332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Principales retos para la educación en tiempo de cuarentena</a:t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6789189" y="4121680"/>
            <a:ext cx="3448152" cy="127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9074884" y="4969296"/>
            <a:ext cx="639762" cy="519112"/>
          </a:xfrm>
          <a:custGeom>
            <a:avLst/>
            <a:gdLst/>
            <a:ahLst/>
            <a:cxnLst/>
            <a:rect l="l" t="t" r="r" b="b"/>
            <a:pathLst>
              <a:path w="165" h="134" extrusionOk="0">
                <a:moveTo>
                  <a:pt x="138" y="7"/>
                </a:moveTo>
                <a:cubicBezTo>
                  <a:pt x="120" y="0"/>
                  <a:pt x="103" y="6"/>
                  <a:pt x="88" y="15"/>
                </a:cubicBezTo>
                <a:cubicBezTo>
                  <a:pt x="84" y="17"/>
                  <a:pt x="82" y="17"/>
                  <a:pt x="79" y="15"/>
                </a:cubicBezTo>
                <a:cubicBezTo>
                  <a:pt x="69" y="8"/>
                  <a:pt x="58" y="4"/>
                  <a:pt x="46" y="4"/>
                </a:cubicBezTo>
                <a:cubicBezTo>
                  <a:pt x="19" y="5"/>
                  <a:pt x="0" y="21"/>
                  <a:pt x="3" y="50"/>
                </a:cubicBezTo>
                <a:cubicBezTo>
                  <a:pt x="5" y="62"/>
                  <a:pt x="9" y="74"/>
                  <a:pt x="16" y="84"/>
                </a:cubicBezTo>
                <a:cubicBezTo>
                  <a:pt x="32" y="107"/>
                  <a:pt x="54" y="121"/>
                  <a:pt x="79" y="133"/>
                </a:cubicBezTo>
                <a:cubicBezTo>
                  <a:pt x="82" y="134"/>
                  <a:pt x="87" y="134"/>
                  <a:pt x="90" y="132"/>
                </a:cubicBezTo>
                <a:cubicBezTo>
                  <a:pt x="106" y="124"/>
                  <a:pt x="121" y="115"/>
                  <a:pt x="134" y="103"/>
                </a:cubicBezTo>
                <a:cubicBezTo>
                  <a:pt x="150" y="88"/>
                  <a:pt x="161" y="71"/>
                  <a:pt x="163" y="49"/>
                </a:cubicBezTo>
                <a:cubicBezTo>
                  <a:pt x="165" y="29"/>
                  <a:pt x="157" y="14"/>
                  <a:pt x="138" y="7"/>
                </a:cubicBezTo>
                <a:close/>
                <a:moveTo>
                  <a:pt x="147" y="77"/>
                </a:moveTo>
                <a:cubicBezTo>
                  <a:pt x="136" y="77"/>
                  <a:pt x="136" y="77"/>
                  <a:pt x="136" y="77"/>
                </a:cubicBezTo>
                <a:cubicBezTo>
                  <a:pt x="135" y="77"/>
                  <a:pt x="133" y="76"/>
                  <a:pt x="133" y="75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6" y="117"/>
                  <a:pt x="85" y="118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2" y="118"/>
                  <a:pt x="81" y="117"/>
                  <a:pt x="81" y="115"/>
                </a:cubicBezTo>
                <a:cubicBezTo>
                  <a:pt x="64" y="35"/>
                  <a:pt x="64" y="35"/>
                  <a:pt x="64" y="35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5"/>
                  <a:pt x="46" y="86"/>
                  <a:pt x="45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5" y="86"/>
                  <a:pt x="23" y="84"/>
                  <a:pt x="23" y="82"/>
                </a:cubicBezTo>
                <a:cubicBezTo>
                  <a:pt x="23" y="81"/>
                  <a:pt x="25" y="79"/>
                  <a:pt x="27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4" y="19"/>
                  <a:pt x="65" y="19"/>
                </a:cubicBezTo>
                <a:cubicBezTo>
                  <a:pt x="67" y="19"/>
                  <a:pt x="68" y="20"/>
                  <a:pt x="68" y="22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3" y="49"/>
                  <a:pt x="124" y="48"/>
                  <a:pt x="126" y="48"/>
                </a:cubicBezTo>
                <a:cubicBezTo>
                  <a:pt x="127" y="48"/>
                  <a:pt x="128" y="49"/>
                  <a:pt x="128" y="5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9" y="70"/>
                  <a:pt x="150" y="72"/>
                  <a:pt x="150" y="74"/>
                </a:cubicBezTo>
                <a:cubicBezTo>
                  <a:pt x="150" y="75"/>
                  <a:pt x="149" y="77"/>
                  <a:pt x="147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7496054" y="4915847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178" h="160" extrusionOk="0">
                <a:moveTo>
                  <a:pt x="38" y="72"/>
                </a:moveTo>
                <a:cubicBezTo>
                  <a:pt x="33" y="72"/>
                  <a:pt x="29" y="77"/>
                  <a:pt x="29" y="8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9"/>
                  <a:pt x="33" y="133"/>
                  <a:pt x="3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4" y="133"/>
                  <a:pt x="58" y="129"/>
                  <a:pt x="58" y="123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77"/>
                  <a:pt x="54" y="72"/>
                  <a:pt x="48" y="72"/>
                </a:cubicBezTo>
                <a:lnTo>
                  <a:pt x="38" y="72"/>
                </a:lnTo>
                <a:close/>
                <a:moveTo>
                  <a:pt x="51" y="82"/>
                </a:moveTo>
                <a:cubicBezTo>
                  <a:pt x="51" y="123"/>
                  <a:pt x="51" y="123"/>
                  <a:pt x="51" y="123"/>
                </a:cubicBezTo>
                <a:cubicBezTo>
                  <a:pt x="51" y="124"/>
                  <a:pt x="50" y="125"/>
                  <a:pt x="48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7" y="125"/>
                  <a:pt x="36" y="124"/>
                  <a:pt x="36" y="123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1"/>
                  <a:pt x="37" y="80"/>
                  <a:pt x="3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80"/>
                  <a:pt x="51" y="81"/>
                  <a:pt x="51" y="82"/>
                </a:cubicBezTo>
                <a:close/>
                <a:moveTo>
                  <a:pt x="75" y="58"/>
                </a:moveTo>
                <a:cubicBezTo>
                  <a:pt x="69" y="58"/>
                  <a:pt x="65" y="62"/>
                  <a:pt x="65" y="68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29"/>
                  <a:pt x="69" y="133"/>
                  <a:pt x="75" y="133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90" y="133"/>
                  <a:pt x="94" y="129"/>
                  <a:pt x="94" y="123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2"/>
                  <a:pt x="90" y="58"/>
                  <a:pt x="85" y="58"/>
                </a:cubicBezTo>
                <a:lnTo>
                  <a:pt x="75" y="58"/>
                </a:lnTo>
                <a:close/>
                <a:moveTo>
                  <a:pt x="87" y="68"/>
                </a:moveTo>
                <a:cubicBezTo>
                  <a:pt x="87" y="123"/>
                  <a:pt x="87" y="123"/>
                  <a:pt x="87" y="123"/>
                </a:cubicBezTo>
                <a:cubicBezTo>
                  <a:pt x="87" y="124"/>
                  <a:pt x="86" y="125"/>
                  <a:pt x="8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4" y="125"/>
                  <a:pt x="73" y="124"/>
                  <a:pt x="73" y="123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6"/>
                  <a:pt x="74" y="66"/>
                  <a:pt x="75" y="66"/>
                </a:cubicBezTo>
                <a:cubicBezTo>
                  <a:pt x="85" y="66"/>
                  <a:pt x="85" y="66"/>
                  <a:pt x="85" y="66"/>
                </a:cubicBezTo>
                <a:cubicBezTo>
                  <a:pt x="86" y="66"/>
                  <a:pt x="87" y="66"/>
                  <a:pt x="87" y="68"/>
                </a:cubicBezTo>
                <a:close/>
                <a:moveTo>
                  <a:pt x="111" y="45"/>
                </a:moveTo>
                <a:cubicBezTo>
                  <a:pt x="106" y="45"/>
                  <a:pt x="101" y="50"/>
                  <a:pt x="101" y="55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1" y="129"/>
                  <a:pt x="106" y="133"/>
                  <a:pt x="111" y="133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6" y="133"/>
                  <a:pt x="131" y="129"/>
                  <a:pt x="131" y="123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0"/>
                  <a:pt x="126" y="45"/>
                  <a:pt x="121" y="45"/>
                </a:cubicBezTo>
                <a:lnTo>
                  <a:pt x="111" y="45"/>
                </a:lnTo>
                <a:close/>
                <a:moveTo>
                  <a:pt x="123" y="55"/>
                </a:moveTo>
                <a:cubicBezTo>
                  <a:pt x="123" y="123"/>
                  <a:pt x="123" y="123"/>
                  <a:pt x="123" y="123"/>
                </a:cubicBezTo>
                <a:cubicBezTo>
                  <a:pt x="123" y="124"/>
                  <a:pt x="122" y="125"/>
                  <a:pt x="121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10" y="125"/>
                  <a:pt x="109" y="124"/>
                  <a:pt x="109" y="123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9" y="54"/>
                  <a:pt x="110" y="53"/>
                  <a:pt x="11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3" y="54"/>
                  <a:pt x="123" y="55"/>
                </a:cubicBezTo>
                <a:close/>
                <a:moveTo>
                  <a:pt x="138" y="42"/>
                </a:moveTo>
                <a:cubicBezTo>
                  <a:pt x="138" y="123"/>
                  <a:pt x="138" y="123"/>
                  <a:pt x="138" y="123"/>
                </a:cubicBezTo>
                <a:cubicBezTo>
                  <a:pt x="138" y="129"/>
                  <a:pt x="142" y="133"/>
                  <a:pt x="147" y="133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63" y="133"/>
                  <a:pt x="167" y="129"/>
                  <a:pt x="167" y="123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7" y="37"/>
                  <a:pt x="163" y="33"/>
                  <a:pt x="157" y="33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2" y="33"/>
                  <a:pt x="138" y="37"/>
                  <a:pt x="138" y="42"/>
                </a:cubicBezTo>
                <a:close/>
                <a:moveTo>
                  <a:pt x="159" y="42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9" y="124"/>
                  <a:pt x="158" y="125"/>
                  <a:pt x="157" y="125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6" y="125"/>
                  <a:pt x="145" y="124"/>
                  <a:pt x="145" y="123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5" y="41"/>
                  <a:pt x="146" y="40"/>
                  <a:pt x="147" y="40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8" y="40"/>
                  <a:pt x="159" y="41"/>
                  <a:pt x="159" y="42"/>
                </a:cubicBezTo>
                <a:close/>
                <a:moveTo>
                  <a:pt x="92" y="32"/>
                </a:moveTo>
                <a:cubicBezTo>
                  <a:pt x="116" y="22"/>
                  <a:pt x="139" y="9"/>
                  <a:pt x="139" y="8"/>
                </a:cubicBezTo>
                <a:cubicBezTo>
                  <a:pt x="135" y="0"/>
                  <a:pt x="135" y="0"/>
                  <a:pt x="135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51" y="7"/>
                  <a:pt x="151" y="7"/>
                  <a:pt x="151" y="7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9" y="17"/>
                  <a:pt x="117" y="30"/>
                  <a:pt x="95" y="39"/>
                </a:cubicBezTo>
                <a:cubicBezTo>
                  <a:pt x="68" y="49"/>
                  <a:pt x="35" y="56"/>
                  <a:pt x="34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30" y="55"/>
                  <a:pt x="30" y="53"/>
                </a:cubicBezTo>
                <a:cubicBezTo>
                  <a:pt x="29" y="51"/>
                  <a:pt x="31" y="49"/>
                  <a:pt x="33" y="48"/>
                </a:cubicBezTo>
                <a:cubicBezTo>
                  <a:pt x="33" y="48"/>
                  <a:pt x="66" y="42"/>
                  <a:pt x="92" y="32"/>
                </a:cubicBezTo>
                <a:close/>
                <a:moveTo>
                  <a:pt x="178" y="147"/>
                </a:moveTo>
                <a:cubicBezTo>
                  <a:pt x="172" y="153"/>
                  <a:pt x="172" y="153"/>
                  <a:pt x="172" y="153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67" y="150"/>
                  <a:pt x="167" y="150"/>
                  <a:pt x="167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3" y="150"/>
                  <a:pt x="11" y="149"/>
                  <a:pt x="11" y="147"/>
                </a:cubicBezTo>
                <a:cubicBezTo>
                  <a:pt x="11" y="25"/>
                  <a:pt x="11" y="25"/>
                  <a:pt x="1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19"/>
                  <a:pt x="7" y="19"/>
                  <a:pt x="7" y="19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25"/>
                  <a:pt x="30" y="25"/>
                  <a:pt x="3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2" y="140"/>
                  <a:pt x="172" y="140"/>
                  <a:pt x="172" y="140"/>
                </a:cubicBezTo>
                <a:lnTo>
                  <a:pt x="178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1609160" y="4537228"/>
            <a:ext cx="1500187" cy="757237"/>
          </a:xfrm>
          <a:custGeom>
            <a:avLst/>
            <a:gdLst/>
            <a:ahLst/>
            <a:cxnLst/>
            <a:rect l="l" t="t" r="r" b="b"/>
            <a:pathLst>
              <a:path w="396" h="200" extrusionOk="0">
                <a:moveTo>
                  <a:pt x="202" y="200"/>
                </a:moveTo>
                <a:cubicBezTo>
                  <a:pt x="179" y="200"/>
                  <a:pt x="160" y="199"/>
                  <a:pt x="141" y="194"/>
                </a:cubicBezTo>
                <a:cubicBezTo>
                  <a:pt x="134" y="193"/>
                  <a:pt x="128" y="191"/>
                  <a:pt x="123" y="189"/>
                </a:cubicBezTo>
                <a:cubicBezTo>
                  <a:pt x="112" y="183"/>
                  <a:pt x="109" y="176"/>
                  <a:pt x="108" y="171"/>
                </a:cubicBezTo>
                <a:cubicBezTo>
                  <a:pt x="106" y="164"/>
                  <a:pt x="109" y="157"/>
                  <a:pt x="115" y="151"/>
                </a:cubicBezTo>
                <a:cubicBezTo>
                  <a:pt x="124" y="142"/>
                  <a:pt x="135" y="135"/>
                  <a:pt x="150" y="128"/>
                </a:cubicBezTo>
                <a:cubicBezTo>
                  <a:pt x="155" y="126"/>
                  <a:pt x="159" y="124"/>
                  <a:pt x="164" y="122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71" y="119"/>
                  <a:pt x="173" y="117"/>
                  <a:pt x="174" y="114"/>
                </a:cubicBezTo>
                <a:cubicBezTo>
                  <a:pt x="174" y="112"/>
                  <a:pt x="173" y="109"/>
                  <a:pt x="171" y="107"/>
                </a:cubicBezTo>
                <a:cubicBezTo>
                  <a:pt x="155" y="91"/>
                  <a:pt x="148" y="71"/>
                  <a:pt x="148" y="46"/>
                </a:cubicBezTo>
                <a:cubicBezTo>
                  <a:pt x="149" y="23"/>
                  <a:pt x="162" y="8"/>
                  <a:pt x="187" y="2"/>
                </a:cubicBezTo>
                <a:cubicBezTo>
                  <a:pt x="192" y="1"/>
                  <a:pt x="197" y="0"/>
                  <a:pt x="202" y="0"/>
                </a:cubicBezTo>
                <a:cubicBezTo>
                  <a:pt x="207" y="0"/>
                  <a:pt x="211" y="1"/>
                  <a:pt x="216" y="2"/>
                </a:cubicBezTo>
                <a:cubicBezTo>
                  <a:pt x="241" y="8"/>
                  <a:pt x="254" y="23"/>
                  <a:pt x="255" y="46"/>
                </a:cubicBezTo>
                <a:cubicBezTo>
                  <a:pt x="256" y="71"/>
                  <a:pt x="248" y="91"/>
                  <a:pt x="233" y="107"/>
                </a:cubicBezTo>
                <a:cubicBezTo>
                  <a:pt x="230" y="109"/>
                  <a:pt x="229" y="112"/>
                  <a:pt x="230" y="114"/>
                </a:cubicBezTo>
                <a:cubicBezTo>
                  <a:pt x="230" y="117"/>
                  <a:pt x="233" y="119"/>
                  <a:pt x="236" y="121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44" y="124"/>
                  <a:pt x="249" y="126"/>
                  <a:pt x="253" y="128"/>
                </a:cubicBezTo>
                <a:cubicBezTo>
                  <a:pt x="269" y="135"/>
                  <a:pt x="280" y="142"/>
                  <a:pt x="289" y="151"/>
                </a:cubicBezTo>
                <a:cubicBezTo>
                  <a:pt x="294" y="156"/>
                  <a:pt x="296" y="164"/>
                  <a:pt x="295" y="171"/>
                </a:cubicBezTo>
                <a:cubicBezTo>
                  <a:pt x="293" y="178"/>
                  <a:pt x="288" y="185"/>
                  <a:pt x="280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75" y="191"/>
                  <a:pt x="269" y="193"/>
                  <a:pt x="263" y="194"/>
                </a:cubicBezTo>
                <a:cubicBezTo>
                  <a:pt x="244" y="199"/>
                  <a:pt x="225" y="200"/>
                  <a:pt x="202" y="200"/>
                </a:cubicBezTo>
                <a:close/>
                <a:moveTo>
                  <a:pt x="202" y="11"/>
                </a:moveTo>
                <a:cubicBezTo>
                  <a:pt x="198" y="11"/>
                  <a:pt x="194" y="11"/>
                  <a:pt x="190" y="12"/>
                </a:cubicBezTo>
                <a:cubicBezTo>
                  <a:pt x="170" y="17"/>
                  <a:pt x="160" y="28"/>
                  <a:pt x="159" y="47"/>
                </a:cubicBezTo>
                <a:cubicBezTo>
                  <a:pt x="159" y="68"/>
                  <a:pt x="165" y="85"/>
                  <a:pt x="179" y="99"/>
                </a:cubicBezTo>
                <a:cubicBezTo>
                  <a:pt x="184" y="104"/>
                  <a:pt x="186" y="110"/>
                  <a:pt x="184" y="116"/>
                </a:cubicBezTo>
                <a:cubicBezTo>
                  <a:pt x="183" y="123"/>
                  <a:pt x="178" y="128"/>
                  <a:pt x="171" y="131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63" y="134"/>
                  <a:pt x="159" y="136"/>
                  <a:pt x="155" y="137"/>
                </a:cubicBezTo>
                <a:cubicBezTo>
                  <a:pt x="140" y="144"/>
                  <a:pt x="130" y="151"/>
                  <a:pt x="123" y="159"/>
                </a:cubicBezTo>
                <a:cubicBezTo>
                  <a:pt x="119" y="162"/>
                  <a:pt x="118" y="165"/>
                  <a:pt x="118" y="169"/>
                </a:cubicBezTo>
                <a:cubicBezTo>
                  <a:pt x="119" y="173"/>
                  <a:pt x="122" y="176"/>
                  <a:pt x="128" y="179"/>
                </a:cubicBezTo>
                <a:cubicBezTo>
                  <a:pt x="132" y="181"/>
                  <a:pt x="138" y="183"/>
                  <a:pt x="143" y="184"/>
                </a:cubicBezTo>
                <a:cubicBezTo>
                  <a:pt x="161" y="188"/>
                  <a:pt x="180" y="189"/>
                  <a:pt x="202" y="189"/>
                </a:cubicBezTo>
                <a:cubicBezTo>
                  <a:pt x="224" y="189"/>
                  <a:pt x="242" y="188"/>
                  <a:pt x="260" y="184"/>
                </a:cubicBezTo>
                <a:cubicBezTo>
                  <a:pt x="266" y="183"/>
                  <a:pt x="271" y="181"/>
                  <a:pt x="276" y="179"/>
                </a:cubicBezTo>
                <a:cubicBezTo>
                  <a:pt x="280" y="176"/>
                  <a:pt x="283" y="173"/>
                  <a:pt x="284" y="169"/>
                </a:cubicBezTo>
                <a:cubicBezTo>
                  <a:pt x="285" y="165"/>
                  <a:pt x="283" y="161"/>
                  <a:pt x="281" y="159"/>
                </a:cubicBezTo>
                <a:cubicBezTo>
                  <a:pt x="273" y="151"/>
                  <a:pt x="263" y="144"/>
                  <a:pt x="249" y="137"/>
                </a:cubicBezTo>
                <a:cubicBezTo>
                  <a:pt x="245" y="136"/>
                  <a:pt x="240" y="134"/>
                  <a:pt x="236" y="132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25" y="128"/>
                  <a:pt x="220" y="123"/>
                  <a:pt x="219" y="116"/>
                </a:cubicBezTo>
                <a:cubicBezTo>
                  <a:pt x="218" y="110"/>
                  <a:pt x="220" y="104"/>
                  <a:pt x="225" y="99"/>
                </a:cubicBezTo>
                <a:cubicBezTo>
                  <a:pt x="239" y="86"/>
                  <a:pt x="245" y="68"/>
                  <a:pt x="244" y="47"/>
                </a:cubicBezTo>
                <a:cubicBezTo>
                  <a:pt x="244" y="28"/>
                  <a:pt x="234" y="17"/>
                  <a:pt x="214" y="12"/>
                </a:cubicBezTo>
                <a:cubicBezTo>
                  <a:pt x="210" y="11"/>
                  <a:pt x="206" y="11"/>
                  <a:pt x="202" y="11"/>
                </a:cubicBezTo>
                <a:close/>
                <a:moveTo>
                  <a:pt x="278" y="184"/>
                </a:moveTo>
                <a:cubicBezTo>
                  <a:pt x="278" y="184"/>
                  <a:pt x="278" y="184"/>
                  <a:pt x="278" y="184"/>
                </a:cubicBezTo>
                <a:close/>
                <a:moveTo>
                  <a:pt x="329" y="200"/>
                </a:moveTo>
                <a:cubicBezTo>
                  <a:pt x="325" y="200"/>
                  <a:pt x="325" y="200"/>
                  <a:pt x="325" y="200"/>
                </a:cubicBezTo>
                <a:cubicBezTo>
                  <a:pt x="314" y="200"/>
                  <a:pt x="311" y="200"/>
                  <a:pt x="299" y="199"/>
                </a:cubicBezTo>
                <a:cubicBezTo>
                  <a:pt x="296" y="198"/>
                  <a:pt x="294" y="195"/>
                  <a:pt x="295" y="192"/>
                </a:cubicBezTo>
                <a:cubicBezTo>
                  <a:pt x="295" y="189"/>
                  <a:pt x="298" y="187"/>
                  <a:pt x="301" y="188"/>
                </a:cubicBezTo>
                <a:cubicBezTo>
                  <a:pt x="311" y="189"/>
                  <a:pt x="315" y="189"/>
                  <a:pt x="325" y="189"/>
                </a:cubicBezTo>
                <a:cubicBezTo>
                  <a:pt x="329" y="189"/>
                  <a:pt x="329" y="189"/>
                  <a:pt x="329" y="189"/>
                </a:cubicBezTo>
                <a:cubicBezTo>
                  <a:pt x="344" y="189"/>
                  <a:pt x="357" y="188"/>
                  <a:pt x="369" y="186"/>
                </a:cubicBezTo>
                <a:cubicBezTo>
                  <a:pt x="373" y="185"/>
                  <a:pt x="376" y="183"/>
                  <a:pt x="379" y="182"/>
                </a:cubicBezTo>
                <a:cubicBezTo>
                  <a:pt x="382" y="181"/>
                  <a:pt x="384" y="179"/>
                  <a:pt x="384" y="177"/>
                </a:cubicBezTo>
                <a:cubicBezTo>
                  <a:pt x="384" y="174"/>
                  <a:pt x="384" y="172"/>
                  <a:pt x="382" y="171"/>
                </a:cubicBezTo>
                <a:cubicBezTo>
                  <a:pt x="377" y="165"/>
                  <a:pt x="370" y="161"/>
                  <a:pt x="361" y="156"/>
                </a:cubicBezTo>
                <a:cubicBezTo>
                  <a:pt x="358" y="155"/>
                  <a:pt x="355" y="154"/>
                  <a:pt x="351" y="153"/>
                </a:cubicBezTo>
                <a:cubicBezTo>
                  <a:pt x="349" y="152"/>
                  <a:pt x="349" y="152"/>
                  <a:pt x="349" y="152"/>
                </a:cubicBezTo>
                <a:cubicBezTo>
                  <a:pt x="344" y="150"/>
                  <a:pt x="340" y="145"/>
                  <a:pt x="339" y="140"/>
                </a:cubicBezTo>
                <a:cubicBezTo>
                  <a:pt x="338" y="136"/>
                  <a:pt x="340" y="131"/>
                  <a:pt x="343" y="127"/>
                </a:cubicBezTo>
                <a:cubicBezTo>
                  <a:pt x="353" y="118"/>
                  <a:pt x="357" y="106"/>
                  <a:pt x="356" y="92"/>
                </a:cubicBezTo>
                <a:cubicBezTo>
                  <a:pt x="356" y="80"/>
                  <a:pt x="350" y="73"/>
                  <a:pt x="336" y="69"/>
                </a:cubicBezTo>
                <a:cubicBezTo>
                  <a:pt x="334" y="69"/>
                  <a:pt x="331" y="68"/>
                  <a:pt x="328" y="68"/>
                </a:cubicBezTo>
                <a:cubicBezTo>
                  <a:pt x="326" y="68"/>
                  <a:pt x="323" y="69"/>
                  <a:pt x="321" y="69"/>
                </a:cubicBezTo>
                <a:cubicBezTo>
                  <a:pt x="307" y="73"/>
                  <a:pt x="301" y="80"/>
                  <a:pt x="301" y="92"/>
                </a:cubicBezTo>
                <a:cubicBezTo>
                  <a:pt x="300" y="106"/>
                  <a:pt x="304" y="118"/>
                  <a:pt x="314" y="127"/>
                </a:cubicBezTo>
                <a:cubicBezTo>
                  <a:pt x="318" y="131"/>
                  <a:pt x="320" y="136"/>
                  <a:pt x="319" y="141"/>
                </a:cubicBezTo>
                <a:cubicBezTo>
                  <a:pt x="318" y="145"/>
                  <a:pt x="315" y="149"/>
                  <a:pt x="310" y="151"/>
                </a:cubicBezTo>
                <a:cubicBezTo>
                  <a:pt x="309" y="151"/>
                  <a:pt x="309" y="151"/>
                  <a:pt x="309" y="151"/>
                </a:cubicBezTo>
                <a:cubicBezTo>
                  <a:pt x="306" y="152"/>
                  <a:pt x="303" y="151"/>
                  <a:pt x="302" y="148"/>
                </a:cubicBezTo>
                <a:cubicBezTo>
                  <a:pt x="301" y="145"/>
                  <a:pt x="302" y="142"/>
                  <a:pt x="305" y="141"/>
                </a:cubicBezTo>
                <a:cubicBezTo>
                  <a:pt x="306" y="141"/>
                  <a:pt x="306" y="141"/>
                  <a:pt x="306" y="141"/>
                </a:cubicBezTo>
                <a:cubicBezTo>
                  <a:pt x="307" y="140"/>
                  <a:pt x="308" y="139"/>
                  <a:pt x="308" y="139"/>
                </a:cubicBezTo>
                <a:cubicBezTo>
                  <a:pt x="308" y="138"/>
                  <a:pt x="308" y="137"/>
                  <a:pt x="306" y="135"/>
                </a:cubicBezTo>
                <a:cubicBezTo>
                  <a:pt x="295" y="123"/>
                  <a:pt x="289" y="109"/>
                  <a:pt x="290" y="91"/>
                </a:cubicBezTo>
                <a:cubicBezTo>
                  <a:pt x="290" y="80"/>
                  <a:pt x="295" y="64"/>
                  <a:pt x="318" y="59"/>
                </a:cubicBezTo>
                <a:cubicBezTo>
                  <a:pt x="321" y="58"/>
                  <a:pt x="325" y="58"/>
                  <a:pt x="328" y="58"/>
                </a:cubicBezTo>
                <a:cubicBezTo>
                  <a:pt x="332" y="58"/>
                  <a:pt x="336" y="58"/>
                  <a:pt x="339" y="59"/>
                </a:cubicBezTo>
                <a:cubicBezTo>
                  <a:pt x="362" y="64"/>
                  <a:pt x="367" y="80"/>
                  <a:pt x="367" y="92"/>
                </a:cubicBezTo>
                <a:cubicBezTo>
                  <a:pt x="368" y="109"/>
                  <a:pt x="362" y="124"/>
                  <a:pt x="351" y="135"/>
                </a:cubicBezTo>
                <a:cubicBezTo>
                  <a:pt x="350" y="136"/>
                  <a:pt x="349" y="137"/>
                  <a:pt x="350" y="138"/>
                </a:cubicBezTo>
                <a:cubicBezTo>
                  <a:pt x="350" y="140"/>
                  <a:pt x="351" y="141"/>
                  <a:pt x="353" y="142"/>
                </a:cubicBezTo>
                <a:cubicBezTo>
                  <a:pt x="355" y="142"/>
                  <a:pt x="355" y="142"/>
                  <a:pt x="355" y="142"/>
                </a:cubicBezTo>
                <a:cubicBezTo>
                  <a:pt x="359" y="144"/>
                  <a:pt x="362" y="145"/>
                  <a:pt x="365" y="147"/>
                </a:cubicBezTo>
                <a:cubicBezTo>
                  <a:pt x="376" y="152"/>
                  <a:pt x="384" y="157"/>
                  <a:pt x="390" y="163"/>
                </a:cubicBezTo>
                <a:cubicBezTo>
                  <a:pt x="394" y="167"/>
                  <a:pt x="396" y="173"/>
                  <a:pt x="395" y="178"/>
                </a:cubicBezTo>
                <a:cubicBezTo>
                  <a:pt x="394" y="184"/>
                  <a:pt x="390" y="189"/>
                  <a:pt x="384" y="192"/>
                </a:cubicBezTo>
                <a:cubicBezTo>
                  <a:pt x="380" y="194"/>
                  <a:pt x="376" y="195"/>
                  <a:pt x="371" y="196"/>
                </a:cubicBezTo>
                <a:cubicBezTo>
                  <a:pt x="358" y="199"/>
                  <a:pt x="345" y="200"/>
                  <a:pt x="329" y="200"/>
                </a:cubicBezTo>
                <a:close/>
                <a:moveTo>
                  <a:pt x="74" y="200"/>
                </a:moveTo>
                <a:cubicBezTo>
                  <a:pt x="56" y="200"/>
                  <a:pt x="42" y="199"/>
                  <a:pt x="27" y="196"/>
                </a:cubicBezTo>
                <a:cubicBezTo>
                  <a:pt x="22" y="195"/>
                  <a:pt x="17" y="193"/>
                  <a:pt x="13" y="191"/>
                </a:cubicBezTo>
                <a:cubicBezTo>
                  <a:pt x="6" y="188"/>
                  <a:pt x="2" y="182"/>
                  <a:pt x="1" y="176"/>
                </a:cubicBezTo>
                <a:cubicBezTo>
                  <a:pt x="0" y="171"/>
                  <a:pt x="2" y="165"/>
                  <a:pt x="6" y="160"/>
                </a:cubicBezTo>
                <a:cubicBezTo>
                  <a:pt x="13" y="153"/>
                  <a:pt x="22" y="147"/>
                  <a:pt x="34" y="142"/>
                </a:cubicBezTo>
                <a:cubicBezTo>
                  <a:pt x="37" y="140"/>
                  <a:pt x="41" y="139"/>
                  <a:pt x="45" y="138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50" y="136"/>
                  <a:pt x="51" y="134"/>
                  <a:pt x="51" y="132"/>
                </a:cubicBezTo>
                <a:cubicBezTo>
                  <a:pt x="52" y="131"/>
                  <a:pt x="51" y="129"/>
                  <a:pt x="50" y="128"/>
                </a:cubicBezTo>
                <a:cubicBezTo>
                  <a:pt x="37" y="115"/>
                  <a:pt x="31" y="99"/>
                  <a:pt x="32" y="80"/>
                </a:cubicBezTo>
                <a:cubicBezTo>
                  <a:pt x="33" y="68"/>
                  <a:pt x="38" y="51"/>
                  <a:pt x="63" y="45"/>
                </a:cubicBezTo>
                <a:cubicBezTo>
                  <a:pt x="67" y="44"/>
                  <a:pt x="71" y="43"/>
                  <a:pt x="74" y="43"/>
                </a:cubicBezTo>
                <a:cubicBezTo>
                  <a:pt x="78" y="43"/>
                  <a:pt x="82" y="44"/>
                  <a:pt x="86" y="45"/>
                </a:cubicBezTo>
                <a:cubicBezTo>
                  <a:pt x="110" y="51"/>
                  <a:pt x="116" y="68"/>
                  <a:pt x="117" y="80"/>
                </a:cubicBezTo>
                <a:cubicBezTo>
                  <a:pt x="117" y="100"/>
                  <a:pt x="111" y="116"/>
                  <a:pt x="99" y="128"/>
                </a:cubicBezTo>
                <a:cubicBezTo>
                  <a:pt x="98" y="129"/>
                  <a:pt x="97" y="131"/>
                  <a:pt x="97" y="132"/>
                </a:cubicBezTo>
                <a:cubicBezTo>
                  <a:pt x="98" y="134"/>
                  <a:pt x="99" y="136"/>
                  <a:pt x="101" y="136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9"/>
                  <a:pt x="108" y="142"/>
                  <a:pt x="107" y="145"/>
                </a:cubicBezTo>
                <a:cubicBezTo>
                  <a:pt x="106" y="147"/>
                  <a:pt x="103" y="149"/>
                  <a:pt x="100" y="148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92" y="144"/>
                  <a:pt x="88" y="140"/>
                  <a:pt x="86" y="135"/>
                </a:cubicBezTo>
                <a:cubicBezTo>
                  <a:pt x="85" y="129"/>
                  <a:pt x="87" y="124"/>
                  <a:pt x="91" y="120"/>
                </a:cubicBezTo>
                <a:cubicBezTo>
                  <a:pt x="102" y="110"/>
                  <a:pt x="106" y="97"/>
                  <a:pt x="106" y="81"/>
                </a:cubicBezTo>
                <a:cubicBezTo>
                  <a:pt x="105" y="67"/>
                  <a:pt x="98" y="59"/>
                  <a:pt x="83" y="55"/>
                </a:cubicBezTo>
                <a:cubicBezTo>
                  <a:pt x="80" y="55"/>
                  <a:pt x="77" y="54"/>
                  <a:pt x="74" y="54"/>
                </a:cubicBezTo>
                <a:cubicBezTo>
                  <a:pt x="71" y="54"/>
                  <a:pt x="69" y="55"/>
                  <a:pt x="66" y="55"/>
                </a:cubicBezTo>
                <a:cubicBezTo>
                  <a:pt x="51" y="59"/>
                  <a:pt x="43" y="67"/>
                  <a:pt x="43" y="81"/>
                </a:cubicBezTo>
                <a:cubicBezTo>
                  <a:pt x="42" y="97"/>
                  <a:pt x="47" y="110"/>
                  <a:pt x="58" y="120"/>
                </a:cubicBezTo>
                <a:cubicBezTo>
                  <a:pt x="62" y="124"/>
                  <a:pt x="63" y="130"/>
                  <a:pt x="62" y="135"/>
                </a:cubicBezTo>
                <a:cubicBezTo>
                  <a:pt x="61" y="140"/>
                  <a:pt x="57" y="144"/>
                  <a:pt x="51" y="14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9"/>
                  <a:pt x="42" y="150"/>
                  <a:pt x="39" y="152"/>
                </a:cubicBezTo>
                <a:cubicBezTo>
                  <a:pt x="28" y="157"/>
                  <a:pt x="20" y="162"/>
                  <a:pt x="14" y="168"/>
                </a:cubicBezTo>
                <a:cubicBezTo>
                  <a:pt x="12" y="170"/>
                  <a:pt x="11" y="172"/>
                  <a:pt x="11" y="174"/>
                </a:cubicBezTo>
                <a:cubicBezTo>
                  <a:pt x="12" y="177"/>
                  <a:pt x="14" y="179"/>
                  <a:pt x="18" y="181"/>
                </a:cubicBezTo>
                <a:cubicBezTo>
                  <a:pt x="21" y="183"/>
                  <a:pt x="25" y="184"/>
                  <a:pt x="30" y="185"/>
                </a:cubicBezTo>
                <a:cubicBezTo>
                  <a:pt x="43" y="188"/>
                  <a:pt x="57" y="189"/>
                  <a:pt x="74" y="189"/>
                </a:cubicBezTo>
                <a:cubicBezTo>
                  <a:pt x="85" y="189"/>
                  <a:pt x="93" y="189"/>
                  <a:pt x="101" y="188"/>
                </a:cubicBezTo>
                <a:cubicBezTo>
                  <a:pt x="104" y="188"/>
                  <a:pt x="107" y="190"/>
                  <a:pt x="107" y="193"/>
                </a:cubicBezTo>
                <a:cubicBezTo>
                  <a:pt x="107" y="196"/>
                  <a:pt x="105" y="199"/>
                  <a:pt x="102" y="199"/>
                </a:cubicBezTo>
                <a:cubicBezTo>
                  <a:pt x="94" y="200"/>
                  <a:pt x="85" y="200"/>
                  <a:pt x="74" y="200"/>
                </a:cubicBezTo>
                <a:close/>
              </a:path>
            </a:pathLst>
          </a:cu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body" idx="1"/>
          </p:nvPr>
        </p:nvSpPr>
        <p:spPr>
          <a:xfrm>
            <a:off x="4079171" y="5602497"/>
            <a:ext cx="66306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i="1">
                <a:solidFill>
                  <a:srgbClr val="2F5496"/>
                </a:solidFill>
              </a:rPr>
              <a:t>Fuente:</a:t>
            </a:r>
            <a:r>
              <a:rPr lang="es-CO" sz="1600" b="0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Global Education Innovation Initiative at Harvard and OECD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Rapid Assessment of COVID-19 Education Response. March 18-27-2020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EXPLORACIÓN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5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flipH="1">
            <a:off x="294386" y="1552070"/>
            <a:ext cx="3168030" cy="4412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31" name="Google Shape;231;p5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2035590" y="1140555"/>
            <a:ext cx="9086848" cy="57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la continuidad del aprendizaje académico para los estudiantes</a:t>
            </a:r>
            <a:r>
              <a:rPr lang="es-CO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2845982" y="1885484"/>
            <a:ext cx="8422240" cy="10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Apoyar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a los estudiantes que carecen de habilidades para el estudio independiente durante la crisis.</a:t>
            </a:r>
            <a:endParaRPr/>
          </a:p>
        </p:txBody>
      </p:sp>
      <p:sp>
        <p:nvSpPr>
          <p:cNvPr id="234" name="Google Shape;234;p5"/>
          <p:cNvSpPr txBox="1"/>
          <p:nvPr/>
        </p:nvSpPr>
        <p:spPr>
          <a:xfrm>
            <a:off x="3511944" y="3037051"/>
            <a:ext cx="6687133" cy="10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Proponer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alternativas ante la baja disponibilidad de infraestructura y herramientas tecnológicas.  </a:t>
            </a:r>
            <a:endParaRPr/>
          </a:p>
        </p:txBody>
      </p:sp>
      <p:sp>
        <p:nvSpPr>
          <p:cNvPr id="235" name="Google Shape;235;p5"/>
          <p:cNvSpPr txBox="1"/>
          <p:nvPr/>
        </p:nvSpPr>
        <p:spPr>
          <a:xfrm>
            <a:off x="4304375" y="4315844"/>
            <a:ext cx="6405410" cy="57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Atender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a la salud emocional de los estudiantes. </a:t>
            </a:r>
            <a:endParaRPr sz="20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1713748" y="1251673"/>
            <a:ext cx="643683" cy="692493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2359805" y="2019823"/>
            <a:ext cx="643683" cy="692493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3075518" y="3174260"/>
            <a:ext cx="643683" cy="692493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3935642" y="4400663"/>
            <a:ext cx="643683" cy="692493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6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993913" y="3924795"/>
            <a:ext cx="3154479" cy="2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2076970" y="1240023"/>
            <a:ext cx="16532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8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5530273" y="8369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323557" y="3358290"/>
            <a:ext cx="42431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ESTRUCTURACIÓN 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5861660" y="3131815"/>
            <a:ext cx="6185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portafolio del estudiante</a:t>
            </a: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7130644" y="3812977"/>
            <a:ext cx="3448152" cy="127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 descr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8522" y="4600160"/>
            <a:ext cx="1385259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1326466" y="872202"/>
            <a:ext cx="9969304" cy="5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40"/>
              <a:buFont typeface="Arial"/>
              <a:buNone/>
            </a:pPr>
            <a:r>
              <a:rPr lang="es-CO" sz="324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¿Qué entendemos por portafolio en educación?</a:t>
            </a:r>
            <a:endParaRPr/>
          </a:p>
        </p:txBody>
      </p:sp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7925204" y="2166126"/>
            <a:ext cx="3854186" cy="25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es-CO" sz="2000">
                <a:solidFill>
                  <a:srgbClr val="2F5496"/>
                </a:solidFill>
              </a:rPr>
              <a:t>La mayoría de las descripciones de los portafolios incluyen la oportunidad que tienen los alumnos de comentar su trabajo o reflexionar sobre él (</a:t>
            </a:r>
            <a:r>
              <a:rPr lang="es-CO" sz="1800">
                <a:solidFill>
                  <a:srgbClr val="2F5496"/>
                </a:solidFill>
              </a:rPr>
              <a:t>Danielson. 2009. P.4</a:t>
            </a:r>
            <a:r>
              <a:rPr lang="es-CO" sz="2000">
                <a:solidFill>
                  <a:srgbClr val="2F5496"/>
                </a:solidFill>
              </a:rPr>
              <a:t>).</a:t>
            </a:r>
            <a:endParaRPr sz="20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endParaRPr sz="2000">
              <a:solidFill>
                <a:srgbClr val="2F5496"/>
              </a:solidFill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ESTRUCTURACIÓN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7"/>
          <p:cNvPicPr preferRelativeResize="0"/>
          <p:nvPr/>
        </p:nvPicPr>
        <p:blipFill rotWithShape="1">
          <a:blip r:embed="rId3">
            <a:alphaModFix amt="85000"/>
          </a:blip>
          <a:srcRect l="9206" t="4345" b="4354"/>
          <a:stretch/>
        </p:blipFill>
        <p:spPr>
          <a:xfrm>
            <a:off x="4439675" y="2610038"/>
            <a:ext cx="3095426" cy="1637925"/>
          </a:xfrm>
          <a:prstGeom prst="rect">
            <a:avLst/>
          </a:prstGeom>
          <a:solidFill>
            <a:srgbClr val="2E75B5"/>
          </a:solidFill>
          <a:ln>
            <a:noFill/>
          </a:ln>
        </p:spPr>
      </p:pic>
      <p:sp>
        <p:nvSpPr>
          <p:cNvPr id="261" name="Google Shape;261;p7"/>
          <p:cNvSpPr txBox="1"/>
          <p:nvPr/>
        </p:nvSpPr>
        <p:spPr>
          <a:xfrm>
            <a:off x="550099" y="2589650"/>
            <a:ext cx="3620700" cy="1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F5496"/>
                </a:solidFill>
              </a:rPr>
              <a:t>Los portafolios c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onsiste</a:t>
            </a:r>
            <a:r>
              <a:rPr lang="es-CO" sz="2000">
                <a:solidFill>
                  <a:srgbClr val="2F5496"/>
                </a:solidFill>
              </a:rPr>
              <a:t>n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en colecciones de la tarea de los alumnos: una serie de trabajos producidos por cada uno de ellos (</a:t>
            </a:r>
            <a:r>
              <a:rPr lang="es-CO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Danielson. 2009. P.4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4049579" y="4514302"/>
            <a:ext cx="3620811" cy="241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Un portafolio es más que una mera carpeta de trabajos del alumno, es  necesario que sea una muestra de sus trabajos, reunidos con un propósito determinado (</a:t>
            </a:r>
            <a:r>
              <a:rPr lang="es-CO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Arter. 1990. En: Danielson. 2009. P.4)</a:t>
            </a: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63" name="Google Shape;2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088" y="4826873"/>
            <a:ext cx="1736654" cy="149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8909101" y="4866583"/>
            <a:ext cx="1886392" cy="1637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65" name="Google Shape;265;p7"/>
          <p:cNvSpPr/>
          <p:nvPr/>
        </p:nvSpPr>
        <p:spPr>
          <a:xfrm>
            <a:off x="40093" y="2589655"/>
            <a:ext cx="372517" cy="337592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544864" y="4514302"/>
            <a:ext cx="372517" cy="337592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7552687" y="2252063"/>
            <a:ext cx="372517" cy="337592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0" y="761982"/>
            <a:ext cx="12200552" cy="6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100"/>
              <a:buFont typeface="Arial"/>
              <a:buNone/>
            </a:pPr>
            <a:r>
              <a:rPr lang="es-CO" sz="31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¿Para qué le sirve a un estudiante usar este recurso?  </a:t>
            </a:r>
            <a:endParaRPr/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8734004" y="3199197"/>
            <a:ext cx="3318539" cy="243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6CB7"/>
              </a:buClr>
              <a:buSzPts val="2405"/>
              <a:buNone/>
            </a:pPr>
            <a:r>
              <a:rPr lang="es-CO" sz="2405" b="1">
                <a:solidFill>
                  <a:srgbClr val="436CB7"/>
                </a:solidFill>
              </a:rPr>
              <a:t>La mayor motivación del estudiante es un resultado bien documentado del uso de portafolios. </a:t>
            </a:r>
            <a:endParaRPr sz="2405" b="1">
              <a:solidFill>
                <a:srgbClr val="436CB7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None/>
            </a:pPr>
            <a:r>
              <a:rPr lang="es-CO" sz="2205" b="1">
                <a:solidFill>
                  <a:srgbClr val="436CB7"/>
                </a:solidFill>
              </a:rPr>
              <a:t>(Danielson. 2009. P.23)</a:t>
            </a:r>
            <a:endParaRPr sz="2600"/>
          </a:p>
        </p:txBody>
      </p:sp>
      <p:sp>
        <p:nvSpPr>
          <p:cNvPr id="274" name="Google Shape;274;p8"/>
          <p:cNvSpPr txBox="1"/>
          <p:nvPr/>
        </p:nvSpPr>
        <p:spPr>
          <a:xfrm>
            <a:off x="824552" y="7597"/>
            <a:ext cx="11376000" cy="50817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ESTRUCTURACIÓN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-5181" y="13648"/>
            <a:ext cx="829733" cy="50817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225785" y="2040747"/>
            <a:ext cx="3247394" cy="3514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77" name="Google Shape;277;p8"/>
          <p:cNvSpPr txBox="1"/>
          <p:nvPr/>
        </p:nvSpPr>
        <p:spPr>
          <a:xfrm>
            <a:off x="4750431" y="1722171"/>
            <a:ext cx="3499467" cy="10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Promueve la reflexión del alumno sobre su propio aprendizaje.</a:t>
            </a:r>
            <a:r>
              <a:rPr lang="es-CO" sz="2000">
                <a:solidFill>
                  <a:srgbClr val="2F5496"/>
                </a:solidFill>
              </a:rPr>
              <a:t>(﻿Bedarnia, 2008. P.137)</a:t>
            </a:r>
            <a:endParaRPr sz="2000">
              <a:solidFill>
                <a:srgbClr val="2F5496"/>
              </a:solidFill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4718093" y="4911511"/>
            <a:ext cx="3499467" cy="152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Ayuda a comprender y tomar conciencia de las capacidades que se han ido desarrollando y a percibir la progresión del aprendizaje.</a:t>
            </a:r>
            <a:r>
              <a:rPr lang="es-CO" sz="2000">
                <a:solidFill>
                  <a:srgbClr val="2F5496"/>
                </a:solidFill>
              </a:rPr>
              <a:t>(﻿Bedarnia, 2008. P.137)</a:t>
            </a: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4785681" y="3034714"/>
            <a:ext cx="3499467" cy="152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Permite definir objetivos con claridad y que los alumnos los conozcan; ayuda por tanto a centrarse en las tareas de enseñanza-aprendizaje.</a:t>
            </a:r>
            <a:r>
              <a:rPr lang="es-CO" sz="2000">
                <a:solidFill>
                  <a:srgbClr val="2F5496"/>
                </a:solidFill>
              </a:rPr>
              <a:t>(﻿Bedarnia, 2008. P.137)</a:t>
            </a: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4032273" y="1657509"/>
            <a:ext cx="558799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59"/>
              </a:buClr>
              <a:buSzPts val="7700"/>
              <a:buFont typeface="Montserrat"/>
              <a:buNone/>
            </a:pPr>
            <a:r>
              <a:rPr lang="es-CO" sz="7700" b="0" i="0" u="none">
                <a:solidFill>
                  <a:srgbClr val="E4386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00">
              <a:solidFill>
                <a:srgbClr val="E438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149551" y="3070066"/>
            <a:ext cx="558799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59"/>
              </a:buClr>
              <a:buSzPts val="7700"/>
              <a:buFont typeface="Montserrat"/>
              <a:buNone/>
            </a:pPr>
            <a:r>
              <a:rPr lang="es-CO" sz="7700" b="0" i="0" u="none">
                <a:solidFill>
                  <a:srgbClr val="E4386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800">
              <a:solidFill>
                <a:srgbClr val="E438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4175270" y="4911511"/>
            <a:ext cx="558799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59"/>
              </a:buClr>
              <a:buSzPts val="7700"/>
              <a:buFont typeface="Montserrat"/>
              <a:buNone/>
            </a:pPr>
            <a:r>
              <a:rPr lang="es-CO" sz="7700" b="0" i="0" u="none">
                <a:solidFill>
                  <a:srgbClr val="E4386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800">
              <a:solidFill>
                <a:srgbClr val="E438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9840">
            <a:off x="9641198" y="1828431"/>
            <a:ext cx="11715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26017">
            <a:off x="9642828" y="5522685"/>
            <a:ext cx="11715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 descr="Google Shape;8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217" y="2803181"/>
            <a:ext cx="1966557" cy="114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878</Words>
  <Application>Microsoft Office PowerPoint</Application>
  <PresentationFormat>Personalizado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Montserrat</vt:lpstr>
      <vt:lpstr>Calibri</vt:lpstr>
      <vt:lpstr>Poppins SemiBold</vt:lpstr>
      <vt:lpstr>Open Sans SemiBold</vt:lpstr>
      <vt:lpstr>Open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entendemos por portafolio en educación?</vt:lpstr>
      <vt:lpstr>¿Para qué le sirve a un estudiante usar este recurso?  </vt:lpstr>
      <vt:lpstr>¿Qué beneficios puede encontrar el docente al apropiar este recurso? </vt:lpstr>
      <vt:lpstr>Presentación de PowerPoint</vt:lpstr>
      <vt:lpstr>﻿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 para el seguimiento por parte del docente </vt:lpstr>
      <vt:lpstr>¡Gracias por su participación!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yency castro</dc:creator>
  <cp:lastModifiedBy>Luffi</cp:lastModifiedBy>
  <cp:revision>3</cp:revision>
  <dcterms:created xsi:type="dcterms:W3CDTF">2020-06-10T23:17:19Z</dcterms:created>
  <dcterms:modified xsi:type="dcterms:W3CDTF">2020-07-09T13:48:23Z</dcterms:modified>
</cp:coreProperties>
</file>