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86" r:id="rId7"/>
    <p:sldId id="262" r:id="rId8"/>
    <p:sldId id="279" r:id="rId9"/>
    <p:sldId id="266" r:id="rId10"/>
    <p:sldId id="282" r:id="rId11"/>
    <p:sldId id="283" r:id="rId12"/>
    <p:sldId id="284" r:id="rId13"/>
    <p:sldId id="281" r:id="rId14"/>
    <p:sldId id="285" r:id="rId15"/>
    <p:sldId id="263" r:id="rId16"/>
    <p:sldId id="287" r:id="rId17"/>
    <p:sldId id="261" r:id="rId18"/>
    <p:sldId id="264" r:id="rId19"/>
    <p:sldId id="280" r:id="rId2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6" autoAdjust="0"/>
    <p:restoredTop sz="94660"/>
  </p:normalViewPr>
  <p:slideViewPr>
    <p:cSldViewPr snapToGrid="0">
      <p:cViewPr>
        <p:scale>
          <a:sx n="75" d="100"/>
          <a:sy n="75" d="100"/>
        </p:scale>
        <p:origin x="-90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F9CDECED-9FFB-4513-AE20-C28F820BD7CB}" type="datetimeFigureOut">
              <a:rPr lang="es-CO" smtClean="0"/>
              <a:t>20/08/2020</a:t>
            </a:fld>
            <a:endParaRPr lang="es-CO"/>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s-CO"/>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2396FC4D-BA84-4F00-8A9E-8CE18F800D70}" type="slidenum">
              <a:rPr lang="es-CO" smtClean="0"/>
              <a:t>‹Nº›</a:t>
            </a:fld>
            <a:endParaRPr lang="es-CO"/>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9CDECED-9FFB-4513-AE20-C28F820BD7CB}" type="datetimeFigureOut">
              <a:rPr lang="es-CO" smtClean="0"/>
              <a:t>20/08/2020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396FC4D-BA84-4F00-8A9E-8CE18F800D70}"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9CDECED-9FFB-4513-AE20-C28F820BD7CB}" type="datetimeFigureOut">
              <a:rPr lang="es-CO" smtClean="0"/>
              <a:t>20/08/2020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396FC4D-BA84-4F00-8A9E-8CE18F800D70}"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9CDECED-9FFB-4513-AE20-C28F820BD7CB}" type="datetimeFigureOut">
              <a:rPr lang="es-CO" smtClean="0"/>
              <a:t>20/08/2020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396FC4D-BA84-4F00-8A9E-8CE18F800D70}"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9CDECED-9FFB-4513-AE20-C28F820BD7CB}" type="datetimeFigureOut">
              <a:rPr lang="es-CO" smtClean="0"/>
              <a:t>20/08/2020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396FC4D-BA84-4F00-8A9E-8CE18F800D70}"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F9CDECED-9FFB-4513-AE20-C28F820BD7CB}" type="datetimeFigureOut">
              <a:rPr lang="es-CO" smtClean="0"/>
              <a:t>20/08/2020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396FC4D-BA84-4F00-8A9E-8CE18F800D70}" type="slidenum">
              <a:rPr lang="es-CO" smtClean="0"/>
              <a:t>‹Nº›</a:t>
            </a:fld>
            <a:endParaRPr lang="es-CO"/>
          </a:p>
        </p:txBody>
      </p:sp>
      <p:sp>
        <p:nvSpPr>
          <p:cNvPr id="9" name="Content Placeholder 8"/>
          <p:cNvSpPr>
            <a:spLocks noGrp="1"/>
          </p:cNvSpPr>
          <p:nvPr>
            <p:ph sz="quarter" idx="13"/>
          </p:nvPr>
        </p:nvSpPr>
        <p:spPr>
          <a:xfrm>
            <a:off x="1389888" y="2313432"/>
            <a:ext cx="4559808"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9CDECED-9FFB-4513-AE20-C28F820BD7CB}" type="datetimeFigureOut">
              <a:rPr lang="es-CO" smtClean="0"/>
              <a:t>20/08/2020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2396FC4D-BA84-4F00-8A9E-8CE18F800D70}"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9CDECED-9FFB-4513-AE20-C28F820BD7CB}" type="datetimeFigureOut">
              <a:rPr lang="es-CO" smtClean="0"/>
              <a:t>20/08/2020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2396FC4D-BA84-4F00-8A9E-8CE18F800D70}"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DECED-9FFB-4513-AE20-C28F820BD7CB}" type="datetimeFigureOut">
              <a:rPr lang="es-CO" smtClean="0"/>
              <a:t>20/08/2020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2396FC4D-BA84-4F00-8A9E-8CE18F800D70}"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9CDECED-9FFB-4513-AE20-C28F820BD7CB}" type="datetimeFigureOut">
              <a:rPr lang="es-CO" smtClean="0"/>
              <a:t>20/08/2020</a:t>
            </a:fld>
            <a:endParaRPr lang="es-CO"/>
          </a:p>
        </p:txBody>
      </p:sp>
      <p:sp>
        <p:nvSpPr>
          <p:cNvPr id="7" name="Slide Number Placeholder 6"/>
          <p:cNvSpPr>
            <a:spLocks noGrp="1"/>
          </p:cNvSpPr>
          <p:nvPr>
            <p:ph type="sldNum" sz="quarter" idx="12"/>
          </p:nvPr>
        </p:nvSpPr>
        <p:spPr/>
        <p:txBody>
          <a:bodyPr/>
          <a:lstStyle/>
          <a:p>
            <a:fld id="{2396FC4D-BA84-4F00-8A9E-8CE18F800D70}" type="slidenum">
              <a:rPr lang="es-CO" smtClean="0"/>
              <a:t>‹Nº›</a:t>
            </a:fld>
            <a:endParaRPr lang="es-CO"/>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s-CO"/>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9CDECED-9FFB-4513-AE20-C28F820BD7CB}" type="datetimeFigureOut">
              <a:rPr lang="es-CO" smtClean="0"/>
              <a:t>20/08/2020</a:t>
            </a:fld>
            <a:endParaRPr lang="es-CO"/>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s-CO"/>
          </a:p>
        </p:txBody>
      </p:sp>
      <p:sp>
        <p:nvSpPr>
          <p:cNvPr id="7" name="Slide Number Placeholder 6"/>
          <p:cNvSpPr>
            <a:spLocks noGrp="1"/>
          </p:cNvSpPr>
          <p:nvPr>
            <p:ph type="sldNum" sz="quarter" idx="12"/>
          </p:nvPr>
        </p:nvSpPr>
        <p:spPr/>
        <p:txBody>
          <a:bodyPr/>
          <a:lstStyle/>
          <a:p>
            <a:fld id="{2396FC4D-BA84-4F00-8A9E-8CE18F800D70}"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F9CDECED-9FFB-4513-AE20-C28F820BD7CB}" type="datetimeFigureOut">
              <a:rPr lang="es-CO" smtClean="0"/>
              <a:t>20/08/2020</a:t>
            </a:fld>
            <a:endParaRPr lang="es-CO"/>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s-CO"/>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2396FC4D-BA84-4F00-8A9E-8CE18F800D70}"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0"/>
            <a:ext cx="12192000" cy="6858000"/>
          </a:xfrm>
          <a:solidFill>
            <a:schemeClr val="accent6"/>
          </a:solidFill>
        </p:spPr>
        <p:txBody>
          <a:bodyPr>
            <a:normAutofit/>
          </a:bodyPr>
          <a:lstStyle/>
          <a:p>
            <a:pPr lvl="0">
              <a:lnSpc>
                <a:spcPct val="115000"/>
              </a:lnSpc>
              <a:tabLst>
                <a:tab pos="2536190" algn="ctr"/>
              </a:tabLst>
            </a:pPr>
            <a:endParaRPr lang="es-ES" sz="1100" b="1" dirty="0" smtClean="0">
              <a:solidFill>
                <a:prstClr val="black"/>
              </a:solidFill>
              <a:latin typeface="Arial Rounded MT Bold"/>
              <a:ea typeface="Calibri"/>
              <a:cs typeface="Times New Roman"/>
            </a:endParaRPr>
          </a:p>
          <a:p>
            <a:pPr lvl="0">
              <a:lnSpc>
                <a:spcPct val="115000"/>
              </a:lnSpc>
              <a:tabLst>
                <a:tab pos="2536190" algn="ctr"/>
              </a:tabLst>
            </a:pPr>
            <a:endParaRPr lang="es-ES" sz="1100" b="1" dirty="0" smtClean="0">
              <a:solidFill>
                <a:prstClr val="black"/>
              </a:solidFill>
              <a:latin typeface="Arial Rounded MT Bold"/>
              <a:ea typeface="Calibri"/>
              <a:cs typeface="Times New Roman"/>
            </a:endParaRPr>
          </a:p>
          <a:p>
            <a:pPr lvl="0" algn="ctr">
              <a:lnSpc>
                <a:spcPct val="115000"/>
              </a:lnSpc>
              <a:tabLst>
                <a:tab pos="2536190" algn="ctr"/>
              </a:tabLst>
            </a:pPr>
            <a:r>
              <a:rPr lang="es-ES" sz="1100" b="1" dirty="0" smtClean="0">
                <a:solidFill>
                  <a:prstClr val="black"/>
                </a:solidFill>
                <a:latin typeface="Arial Rounded MT Bold"/>
                <a:ea typeface="Calibri"/>
                <a:cs typeface="Times New Roman"/>
              </a:rPr>
              <a:t>ALCALDÍA </a:t>
            </a:r>
            <a:r>
              <a:rPr lang="es-ES" sz="1100" b="1" dirty="0">
                <a:solidFill>
                  <a:prstClr val="black"/>
                </a:solidFill>
                <a:latin typeface="Arial Rounded MT Bold"/>
                <a:ea typeface="Calibri"/>
                <a:cs typeface="Times New Roman"/>
              </a:rPr>
              <a:t>MUNICIPAL DE MAGANGUÉ                      </a:t>
            </a:r>
            <a:endParaRPr lang="es-CO" sz="1100" dirty="0">
              <a:solidFill>
                <a:prstClr val="black"/>
              </a:solidFill>
              <a:ea typeface="Calibri"/>
              <a:cs typeface="Times New Roman"/>
            </a:endParaRPr>
          </a:p>
          <a:p>
            <a:pPr lvl="0" algn="ctr">
              <a:lnSpc>
                <a:spcPct val="115000"/>
              </a:lnSpc>
              <a:tabLst>
                <a:tab pos="2700020" algn="ctr"/>
                <a:tab pos="5400040" algn="r"/>
              </a:tabLst>
            </a:pPr>
            <a:r>
              <a:rPr lang="es-ES" sz="1100" dirty="0">
                <a:solidFill>
                  <a:prstClr val="black"/>
                </a:solidFill>
                <a:latin typeface="Arial Rounded MT Bold"/>
                <a:ea typeface="Calibri"/>
                <a:cs typeface="Times New Roman"/>
              </a:rPr>
              <a:t>NIT: 800028432-2</a:t>
            </a:r>
            <a:endParaRPr lang="es-CO" sz="1100" dirty="0">
              <a:solidFill>
                <a:prstClr val="black"/>
              </a:solidFill>
              <a:ea typeface="Calibri"/>
              <a:cs typeface="Times New Roman"/>
            </a:endParaRPr>
          </a:p>
          <a:p>
            <a:endParaRPr lang="es-CO" dirty="0" smtClean="0"/>
          </a:p>
          <a:p>
            <a:endParaRPr lang="es-CO" dirty="0"/>
          </a:p>
          <a:p>
            <a:r>
              <a:rPr lang="es-ES" sz="5400" b="1" dirty="0" smtClean="0">
                <a:solidFill>
                  <a:prstClr val="black"/>
                </a:solidFill>
                <a:latin typeface="Calibri Light" panose="020F0302020204030204"/>
                <a:ea typeface="+mj-ea"/>
                <a:cs typeface="+mj-cs"/>
              </a:rPr>
              <a:t>SALUD MENTAL EN TIEMPOS DE PANDEMIA</a:t>
            </a:r>
            <a:endParaRPr lang="es-CO" sz="54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013" y="167426"/>
            <a:ext cx="2034861" cy="149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8443" y="167426"/>
            <a:ext cx="2280120" cy="122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4">
            <a:duotone>
              <a:prstClr val="black"/>
              <a:schemeClr val="accent6">
                <a:tint val="45000"/>
                <a:satMod val="400000"/>
              </a:schemeClr>
            </a:duotone>
            <a:lum contrast="40000"/>
            <a:extLst>
              <a:ext uri="{28A0092B-C50C-407E-A947-70E740481C1C}">
                <a14:useLocalDpi xmlns:a14="http://schemas.microsoft.com/office/drawing/2010/main" val="0"/>
              </a:ext>
            </a:extLst>
          </a:blip>
          <a:srcRect l="9368" t="9474" r="5152" b="5262"/>
          <a:stretch/>
        </p:blipFill>
        <p:spPr bwMode="auto">
          <a:xfrm>
            <a:off x="3975100" y="3048001"/>
            <a:ext cx="46355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64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3920" y="444500"/>
            <a:ext cx="9366325" cy="660400"/>
          </a:xfrm>
        </p:spPr>
        <p:txBody>
          <a:bodyPr>
            <a:normAutofit fontScale="90000"/>
          </a:bodyPr>
          <a:lstStyle/>
          <a:p>
            <a:r>
              <a:rPr lang="es-CO" b="1" i="1" u="sng" dirty="0">
                <a:solidFill>
                  <a:srgbClr val="00B050"/>
                </a:solidFill>
              </a:rPr>
              <a:t>SALUD MENTALEN TIEMPOS DE PANDEMIA </a:t>
            </a:r>
          </a:p>
        </p:txBody>
      </p:sp>
      <p:sp>
        <p:nvSpPr>
          <p:cNvPr id="3" name="2 Marcador de contenido"/>
          <p:cNvSpPr>
            <a:spLocks noGrp="1"/>
          </p:cNvSpPr>
          <p:nvPr>
            <p:ph idx="1"/>
          </p:nvPr>
        </p:nvSpPr>
        <p:spPr>
          <a:xfrm>
            <a:off x="616039" y="1355725"/>
            <a:ext cx="10890161" cy="4304719"/>
          </a:xfrm>
        </p:spPr>
        <p:txBody>
          <a:bodyPr>
            <a:noAutofit/>
          </a:bodyPr>
          <a:lstStyle/>
          <a:p>
            <a:pPr marL="490855" marR="635" indent="0" algn="just">
              <a:lnSpc>
                <a:spcPct val="93000"/>
              </a:lnSpc>
              <a:spcAft>
                <a:spcPts val="0"/>
              </a:spcAft>
              <a:buNone/>
            </a:pPr>
            <a:r>
              <a:rPr lang="es-ES" sz="2800" spc="-15" dirty="0">
                <a:solidFill>
                  <a:srgbClr val="575756"/>
                </a:solidFill>
                <a:latin typeface="Calibri Light" panose="020F0302020204030204" pitchFamily="34" charset="0"/>
                <a:ea typeface="Arial Black"/>
                <a:cs typeface="Calibri Light" panose="020F0302020204030204" pitchFamily="34" charset="0"/>
              </a:rPr>
              <a:t>En </a:t>
            </a:r>
            <a:r>
              <a:rPr lang="es-ES" sz="2800" spc="-30" dirty="0">
                <a:solidFill>
                  <a:srgbClr val="575756"/>
                </a:solidFill>
                <a:latin typeface="Calibri Light" panose="020F0302020204030204" pitchFamily="34" charset="0"/>
                <a:ea typeface="Arial Black"/>
                <a:cs typeface="Calibri Light" panose="020F0302020204030204" pitchFamily="34" charset="0"/>
              </a:rPr>
              <a:t>situación </a:t>
            </a:r>
            <a:r>
              <a:rPr lang="es-ES" sz="2800" spc="-20" dirty="0">
                <a:solidFill>
                  <a:srgbClr val="575756"/>
                </a:solidFill>
                <a:latin typeface="Calibri Light" panose="020F0302020204030204" pitchFamily="34" charset="0"/>
                <a:ea typeface="Arial Black"/>
                <a:cs typeface="Calibri Light" panose="020F0302020204030204" pitchFamily="34" charset="0"/>
              </a:rPr>
              <a:t>de </a:t>
            </a:r>
            <a:r>
              <a:rPr lang="es-ES" sz="2800" spc="-35" dirty="0">
                <a:solidFill>
                  <a:srgbClr val="575756"/>
                </a:solidFill>
                <a:latin typeface="Calibri Light" panose="020F0302020204030204" pitchFamily="34" charset="0"/>
                <a:ea typeface="Arial Black"/>
                <a:cs typeface="Calibri Light" panose="020F0302020204030204" pitchFamily="34" charset="0"/>
              </a:rPr>
              <a:t>pandemia </a:t>
            </a:r>
            <a:r>
              <a:rPr lang="es-ES" sz="2800" spc="-30" dirty="0">
                <a:solidFill>
                  <a:srgbClr val="575756"/>
                </a:solidFill>
                <a:latin typeface="Calibri Light" panose="020F0302020204030204" pitchFamily="34" charset="0"/>
                <a:ea typeface="Arial Black"/>
                <a:cs typeface="Calibri Light" panose="020F0302020204030204" pitchFamily="34" charset="0"/>
              </a:rPr>
              <a:t>como </a:t>
            </a:r>
            <a:r>
              <a:rPr lang="es-ES" sz="2800" spc="-20" dirty="0">
                <a:solidFill>
                  <a:srgbClr val="575756"/>
                </a:solidFill>
                <a:latin typeface="Calibri Light" panose="020F0302020204030204" pitchFamily="34" charset="0"/>
                <a:ea typeface="Arial Black"/>
                <a:cs typeface="Calibri Light" panose="020F0302020204030204" pitchFamily="34" charset="0"/>
              </a:rPr>
              <a:t>la </a:t>
            </a:r>
            <a:r>
              <a:rPr lang="es-ES" sz="2800" spc="-30" dirty="0">
                <a:solidFill>
                  <a:srgbClr val="575756"/>
                </a:solidFill>
                <a:latin typeface="Calibri Light" panose="020F0302020204030204" pitchFamily="34" charset="0"/>
                <a:ea typeface="Arial Black"/>
                <a:cs typeface="Calibri Light" panose="020F0302020204030204" pitchFamily="34" charset="0"/>
              </a:rPr>
              <a:t>actual, </a:t>
            </a:r>
            <a:r>
              <a:rPr lang="es-ES" sz="2800" b="1" spc="-15" dirty="0">
                <a:solidFill>
                  <a:srgbClr val="00B050"/>
                </a:solidFill>
                <a:latin typeface="Calibri Light" panose="020F0302020204030204" pitchFamily="34" charset="0"/>
                <a:ea typeface="Arial Black"/>
                <a:cs typeface="Calibri Light" panose="020F0302020204030204" pitchFamily="34" charset="0"/>
              </a:rPr>
              <a:t>se </a:t>
            </a:r>
            <a:r>
              <a:rPr lang="es-ES" sz="2800" b="1" spc="-35" dirty="0">
                <a:solidFill>
                  <a:srgbClr val="00B050"/>
                </a:solidFill>
                <a:latin typeface="Calibri Light" panose="020F0302020204030204" pitchFamily="34" charset="0"/>
                <a:ea typeface="Arial Black"/>
                <a:cs typeface="Calibri Light" panose="020F0302020204030204" pitchFamily="34" charset="0"/>
              </a:rPr>
              <a:t>conjugan </a:t>
            </a:r>
            <a:r>
              <a:rPr lang="es-ES" sz="2800" b="1" spc="-30" dirty="0">
                <a:solidFill>
                  <a:srgbClr val="00B050"/>
                </a:solidFill>
                <a:latin typeface="Calibri Light" panose="020F0302020204030204" pitchFamily="34" charset="0"/>
                <a:ea typeface="Arial Black"/>
                <a:cs typeface="Calibri Light" panose="020F0302020204030204" pitchFamily="34" charset="0"/>
              </a:rPr>
              <a:t>tres </a:t>
            </a:r>
            <a:r>
              <a:rPr lang="es-ES" sz="2800" b="1" spc="-35" dirty="0">
                <a:solidFill>
                  <a:srgbClr val="00B050"/>
                </a:solidFill>
                <a:latin typeface="Calibri Light" panose="020F0302020204030204" pitchFamily="34" charset="0"/>
                <a:ea typeface="Arial Black"/>
                <a:cs typeface="Calibri Light" panose="020F0302020204030204" pitchFamily="34" charset="0"/>
              </a:rPr>
              <a:t>componentes </a:t>
            </a:r>
            <a:r>
              <a:rPr lang="es-ES" sz="2800" b="1" spc="-25" dirty="0">
                <a:solidFill>
                  <a:srgbClr val="00B050"/>
                </a:solidFill>
                <a:latin typeface="Calibri Light" panose="020F0302020204030204" pitchFamily="34" charset="0"/>
                <a:ea typeface="Arial Black"/>
                <a:cs typeface="Calibri Light" panose="020F0302020204030204" pitchFamily="34" charset="0"/>
              </a:rPr>
              <a:t>que </a:t>
            </a:r>
            <a:r>
              <a:rPr lang="es-ES" sz="2800" b="1" spc="-30" dirty="0">
                <a:solidFill>
                  <a:srgbClr val="00B050"/>
                </a:solidFill>
                <a:latin typeface="Calibri Light" panose="020F0302020204030204" pitchFamily="34" charset="0"/>
                <a:ea typeface="Arial Black"/>
                <a:cs typeface="Calibri Light" panose="020F0302020204030204" pitchFamily="34" charset="0"/>
              </a:rPr>
              <a:t>generan </a:t>
            </a:r>
            <a:r>
              <a:rPr lang="es-ES" sz="2800" b="1" spc="-35" dirty="0">
                <a:solidFill>
                  <a:srgbClr val="00B050"/>
                </a:solidFill>
                <a:latin typeface="Calibri Light" panose="020F0302020204030204" pitchFamily="34" charset="0"/>
                <a:ea typeface="Arial Black"/>
                <a:cs typeface="Calibri Light" panose="020F0302020204030204" pitchFamily="34" charset="0"/>
              </a:rPr>
              <a:t>ansiedad: </a:t>
            </a:r>
            <a:r>
              <a:rPr lang="es-ES" sz="2800" b="1" spc="-15" dirty="0">
                <a:solidFill>
                  <a:srgbClr val="00B050"/>
                </a:solidFill>
                <a:latin typeface="Calibri Light" panose="020F0302020204030204" pitchFamily="34" charset="0"/>
                <a:ea typeface="Arial Black"/>
                <a:cs typeface="Calibri Light" panose="020F0302020204030204" pitchFamily="34" charset="0"/>
              </a:rPr>
              <a:t>la </a:t>
            </a:r>
            <a:r>
              <a:rPr lang="es-ES" sz="2800" b="1" spc="-35" dirty="0">
                <a:solidFill>
                  <a:srgbClr val="00B050"/>
                </a:solidFill>
                <a:latin typeface="Calibri Light" panose="020F0302020204030204" pitchFamily="34" charset="0"/>
                <a:ea typeface="Arial Black"/>
                <a:cs typeface="Calibri Light" panose="020F0302020204030204" pitchFamily="34" charset="0"/>
              </a:rPr>
              <a:t>amenaza </a:t>
            </a:r>
            <a:r>
              <a:rPr lang="es-ES" sz="2800" b="1" dirty="0">
                <a:solidFill>
                  <a:srgbClr val="00B050"/>
                </a:solidFill>
                <a:latin typeface="Calibri Light" panose="020F0302020204030204" pitchFamily="34" charset="0"/>
                <a:ea typeface="Arial Black"/>
                <a:cs typeface="Calibri Light" panose="020F0302020204030204" pitchFamily="34" charset="0"/>
              </a:rPr>
              <a:t>a </a:t>
            </a:r>
            <a:r>
              <a:rPr lang="es-ES" sz="2800" b="1" spc="-15" dirty="0">
                <a:solidFill>
                  <a:srgbClr val="00B050"/>
                </a:solidFill>
                <a:latin typeface="Calibri Light" panose="020F0302020204030204" pitchFamily="34" charset="0"/>
                <a:ea typeface="Arial Black"/>
                <a:cs typeface="Calibri Light" panose="020F0302020204030204" pitchFamily="34" charset="0"/>
              </a:rPr>
              <a:t>la </a:t>
            </a:r>
            <a:r>
              <a:rPr lang="es-ES" sz="2800" b="1" spc="-30" dirty="0">
                <a:solidFill>
                  <a:srgbClr val="00B050"/>
                </a:solidFill>
                <a:latin typeface="Calibri Light" panose="020F0302020204030204" pitchFamily="34" charset="0"/>
                <a:ea typeface="Arial Black"/>
                <a:cs typeface="Calibri Light" panose="020F0302020204030204" pitchFamily="34" charset="0"/>
              </a:rPr>
              <a:t>vida, </a:t>
            </a:r>
            <a:r>
              <a:rPr lang="es-ES" sz="2800" b="1" spc="-20" dirty="0">
                <a:solidFill>
                  <a:srgbClr val="00B050"/>
                </a:solidFill>
                <a:latin typeface="Calibri Light" panose="020F0302020204030204" pitchFamily="34" charset="0"/>
                <a:ea typeface="Arial Black"/>
                <a:cs typeface="Calibri Light" panose="020F0302020204030204" pitchFamily="34" charset="0"/>
              </a:rPr>
              <a:t>el </a:t>
            </a:r>
            <a:r>
              <a:rPr lang="es-ES" sz="2800" b="1" spc="-30" dirty="0">
                <a:solidFill>
                  <a:srgbClr val="00B050"/>
                </a:solidFill>
                <a:latin typeface="Calibri Light" panose="020F0302020204030204" pitchFamily="34" charset="0"/>
                <a:ea typeface="Arial Black"/>
                <a:cs typeface="Calibri Light" panose="020F0302020204030204" pitchFamily="34" charset="0"/>
              </a:rPr>
              <a:t>cambio </a:t>
            </a:r>
            <a:r>
              <a:rPr lang="es-ES" sz="2800" b="1" spc="-20" dirty="0">
                <a:solidFill>
                  <a:srgbClr val="00B050"/>
                </a:solidFill>
                <a:latin typeface="Calibri Light" panose="020F0302020204030204" pitchFamily="34" charset="0"/>
                <a:ea typeface="Arial Black"/>
                <a:cs typeface="Calibri Light" panose="020F0302020204030204" pitchFamily="34" charset="0"/>
              </a:rPr>
              <a:t>de las </a:t>
            </a:r>
            <a:r>
              <a:rPr lang="es-ES" sz="2800" b="1" spc="-30" dirty="0">
                <a:solidFill>
                  <a:srgbClr val="00B050"/>
                </a:solidFill>
                <a:latin typeface="Calibri Light" panose="020F0302020204030204" pitchFamily="34" charset="0"/>
                <a:ea typeface="Arial Black"/>
                <a:cs typeface="Calibri Light" panose="020F0302020204030204" pitchFamily="34" charset="0"/>
              </a:rPr>
              <a:t>rutinas </a:t>
            </a:r>
            <a:r>
              <a:rPr lang="es-ES" sz="2800" b="1" spc="-35" dirty="0">
                <a:solidFill>
                  <a:srgbClr val="00B050"/>
                </a:solidFill>
                <a:latin typeface="Calibri Light" panose="020F0302020204030204" pitchFamily="34" charset="0"/>
                <a:ea typeface="Arial Black"/>
                <a:cs typeface="Calibri Light" panose="020F0302020204030204" pitchFamily="34" charset="0"/>
              </a:rPr>
              <a:t>cotidianas </a:t>
            </a:r>
            <a:r>
              <a:rPr lang="es-ES" sz="2800" b="1" dirty="0">
                <a:solidFill>
                  <a:srgbClr val="00B050"/>
                </a:solidFill>
                <a:latin typeface="Calibri Light" panose="020F0302020204030204" pitchFamily="34" charset="0"/>
                <a:ea typeface="Arial Black"/>
                <a:cs typeface="Calibri Light" panose="020F0302020204030204" pitchFamily="34" charset="0"/>
              </a:rPr>
              <a:t>y </a:t>
            </a:r>
            <a:r>
              <a:rPr lang="es-ES" sz="2800" b="1" spc="-30" dirty="0">
                <a:solidFill>
                  <a:srgbClr val="00B050"/>
                </a:solidFill>
                <a:latin typeface="Calibri Light" panose="020F0302020204030204" pitchFamily="34" charset="0"/>
                <a:ea typeface="Arial Black"/>
                <a:cs typeface="Calibri Light" panose="020F0302020204030204" pitchFamily="34" charset="0"/>
              </a:rPr>
              <a:t>la incertidumbre.</a:t>
            </a:r>
            <a:r>
              <a:rPr lang="es-ES" sz="2800" b="1" spc="-120" dirty="0">
                <a:solidFill>
                  <a:srgbClr val="00B050"/>
                </a:solidFill>
                <a:latin typeface="Calibri Light" panose="020F0302020204030204" pitchFamily="34" charset="0"/>
                <a:ea typeface="Arial Black"/>
                <a:cs typeface="Calibri Light" panose="020F0302020204030204" pitchFamily="34" charset="0"/>
              </a:rPr>
              <a:t> </a:t>
            </a:r>
            <a:r>
              <a:rPr lang="es-ES" sz="2800" spc="-20" dirty="0">
                <a:solidFill>
                  <a:srgbClr val="575756"/>
                </a:solidFill>
                <a:latin typeface="Calibri Light" panose="020F0302020204030204" pitchFamily="34" charset="0"/>
                <a:ea typeface="Arial Black"/>
                <a:cs typeface="Calibri Light" panose="020F0302020204030204" pitchFamily="34" charset="0"/>
              </a:rPr>
              <a:t>No</a:t>
            </a:r>
            <a:r>
              <a:rPr lang="es-ES" sz="2800" spc="-115" dirty="0">
                <a:solidFill>
                  <a:srgbClr val="575756"/>
                </a:solidFill>
                <a:latin typeface="Calibri Light" panose="020F0302020204030204" pitchFamily="34" charset="0"/>
                <a:ea typeface="Arial Black"/>
                <a:cs typeface="Calibri Light" panose="020F0302020204030204" pitchFamily="34" charset="0"/>
              </a:rPr>
              <a:t> </a:t>
            </a:r>
            <a:r>
              <a:rPr lang="es-ES" sz="2800" spc="-15" dirty="0">
                <a:solidFill>
                  <a:srgbClr val="575756"/>
                </a:solidFill>
                <a:latin typeface="Calibri Light" panose="020F0302020204030204" pitchFamily="34" charset="0"/>
                <a:ea typeface="Arial Black"/>
                <a:cs typeface="Calibri Light" panose="020F0302020204030204" pitchFamily="34" charset="0"/>
              </a:rPr>
              <a:t>es</a:t>
            </a:r>
            <a:r>
              <a:rPr lang="es-ES" sz="2800" spc="-115"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posible</a:t>
            </a:r>
            <a:r>
              <a:rPr lang="es-ES" sz="2800" spc="-120"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vivir</a:t>
            </a:r>
            <a:r>
              <a:rPr lang="es-ES" sz="2800" spc="-115" dirty="0">
                <a:solidFill>
                  <a:srgbClr val="575756"/>
                </a:solidFill>
                <a:latin typeface="Calibri Light" panose="020F0302020204030204" pitchFamily="34" charset="0"/>
                <a:ea typeface="Arial Black"/>
                <a:cs typeface="Calibri Light" panose="020F0302020204030204" pitchFamily="34" charset="0"/>
              </a:rPr>
              <a:t> </a:t>
            </a:r>
            <a:r>
              <a:rPr lang="es-ES" sz="2800" spc="-20" dirty="0">
                <a:solidFill>
                  <a:srgbClr val="575756"/>
                </a:solidFill>
                <a:latin typeface="Calibri Light" panose="020F0302020204030204" pitchFamily="34" charset="0"/>
                <a:ea typeface="Arial Black"/>
                <a:cs typeface="Calibri Light" panose="020F0302020204030204" pitchFamily="34" charset="0"/>
              </a:rPr>
              <a:t>una</a:t>
            </a:r>
            <a:r>
              <a:rPr lang="es-ES" sz="2800" spc="-115"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pandemia</a:t>
            </a:r>
            <a:r>
              <a:rPr lang="es-ES" sz="2800" spc="-120" dirty="0">
                <a:solidFill>
                  <a:srgbClr val="575756"/>
                </a:solidFill>
                <a:latin typeface="Calibri Light" panose="020F0302020204030204" pitchFamily="34" charset="0"/>
                <a:ea typeface="Arial Black"/>
                <a:cs typeface="Calibri Light" panose="020F0302020204030204" pitchFamily="34" charset="0"/>
              </a:rPr>
              <a:t> </a:t>
            </a:r>
            <a:r>
              <a:rPr lang="es-ES" sz="2800" spc="-20" dirty="0">
                <a:solidFill>
                  <a:srgbClr val="575756"/>
                </a:solidFill>
                <a:latin typeface="Calibri Light" panose="020F0302020204030204" pitchFamily="34" charset="0"/>
                <a:ea typeface="Arial Black"/>
                <a:cs typeface="Calibri Light" panose="020F0302020204030204" pitchFamily="34" charset="0"/>
              </a:rPr>
              <a:t>sin</a:t>
            </a:r>
            <a:r>
              <a:rPr lang="es-ES" sz="2800" spc="-110"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sentir </a:t>
            </a:r>
            <a:r>
              <a:rPr lang="es-ES" sz="2800" spc="-25" dirty="0">
                <a:solidFill>
                  <a:srgbClr val="575756"/>
                </a:solidFill>
                <a:latin typeface="Calibri Light" panose="020F0302020204030204" pitchFamily="34" charset="0"/>
                <a:ea typeface="Arial Black"/>
                <a:cs typeface="Calibri Light" panose="020F0302020204030204" pitchFamily="34" charset="0"/>
              </a:rPr>
              <a:t>temor;</a:t>
            </a:r>
            <a:r>
              <a:rPr lang="es-ES" sz="2800" spc="-145"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los</a:t>
            </a:r>
            <a:r>
              <a:rPr lang="es-ES" sz="2800" spc="-145"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profesionales</a:t>
            </a:r>
            <a:r>
              <a:rPr lang="es-ES" sz="2800" spc="-145" dirty="0">
                <a:solidFill>
                  <a:srgbClr val="575756"/>
                </a:solidFill>
                <a:latin typeface="Calibri Light" panose="020F0302020204030204" pitchFamily="34" charset="0"/>
                <a:ea typeface="Arial Black"/>
                <a:cs typeface="Calibri Light" panose="020F0302020204030204" pitchFamily="34" charset="0"/>
              </a:rPr>
              <a:t> </a:t>
            </a:r>
            <a:r>
              <a:rPr lang="es-ES" sz="2800" spc="-20" dirty="0">
                <a:solidFill>
                  <a:srgbClr val="575756"/>
                </a:solidFill>
                <a:latin typeface="Calibri Light" panose="020F0302020204030204" pitchFamily="34" charset="0"/>
                <a:ea typeface="Arial Black"/>
                <a:cs typeface="Calibri Light" panose="020F0302020204030204" pitchFamily="34" charset="0"/>
              </a:rPr>
              <a:t>de</a:t>
            </a:r>
            <a:r>
              <a:rPr lang="es-ES" sz="2800" spc="-145" dirty="0">
                <a:solidFill>
                  <a:srgbClr val="575756"/>
                </a:solidFill>
                <a:latin typeface="Calibri Light" panose="020F0302020204030204" pitchFamily="34" charset="0"/>
                <a:ea typeface="Arial Black"/>
                <a:cs typeface="Calibri Light" panose="020F0302020204030204" pitchFamily="34" charset="0"/>
              </a:rPr>
              <a:t> </a:t>
            </a:r>
            <a:r>
              <a:rPr lang="es-ES" sz="2800" spc="-20" dirty="0">
                <a:solidFill>
                  <a:srgbClr val="575756"/>
                </a:solidFill>
                <a:latin typeface="Calibri Light" panose="020F0302020204030204" pitchFamily="34" charset="0"/>
                <a:ea typeface="Arial Black"/>
                <a:cs typeface="Calibri Light" panose="020F0302020204030204" pitchFamily="34" charset="0"/>
              </a:rPr>
              <a:t>la</a:t>
            </a:r>
            <a:r>
              <a:rPr lang="es-ES" sz="2800" spc="-145"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salud</a:t>
            </a:r>
            <a:r>
              <a:rPr lang="es-ES" sz="2800" spc="-140"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mental,</a:t>
            </a:r>
            <a:r>
              <a:rPr lang="es-ES" sz="2800" spc="-145"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ante</a:t>
            </a:r>
            <a:r>
              <a:rPr lang="es-ES" sz="2800" spc="-145"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esta</a:t>
            </a:r>
            <a:r>
              <a:rPr lang="es-ES" sz="2800" spc="-145"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situación, también </a:t>
            </a:r>
            <a:r>
              <a:rPr lang="es-ES" sz="2800" spc="-20" dirty="0" smtClean="0">
                <a:solidFill>
                  <a:srgbClr val="575756"/>
                </a:solidFill>
                <a:latin typeface="Calibri Light" panose="020F0302020204030204" pitchFamily="34" charset="0"/>
                <a:ea typeface="Arial Black"/>
                <a:cs typeface="Calibri Light" panose="020F0302020204030204" pitchFamily="34" charset="0"/>
              </a:rPr>
              <a:t>hemos </a:t>
            </a:r>
            <a:r>
              <a:rPr lang="es-ES" sz="2800" spc="-30" dirty="0">
                <a:solidFill>
                  <a:srgbClr val="575756"/>
                </a:solidFill>
                <a:latin typeface="Calibri Light" panose="020F0302020204030204" pitchFamily="34" charset="0"/>
                <a:ea typeface="Arial Black"/>
                <a:cs typeface="Calibri Light" panose="020F0302020204030204" pitchFamily="34" charset="0"/>
              </a:rPr>
              <a:t>sentido </a:t>
            </a:r>
            <a:r>
              <a:rPr lang="es-ES" sz="2800" spc="-25" dirty="0">
                <a:solidFill>
                  <a:srgbClr val="575756"/>
                </a:solidFill>
                <a:latin typeface="Calibri Light" panose="020F0302020204030204" pitchFamily="34" charset="0"/>
                <a:ea typeface="Arial Black"/>
                <a:cs typeface="Calibri Light" panose="020F0302020204030204" pitchFamily="34" charset="0"/>
              </a:rPr>
              <a:t>miedo, </a:t>
            </a:r>
            <a:r>
              <a:rPr lang="es-ES" sz="2800" spc="-30" dirty="0">
                <a:solidFill>
                  <a:srgbClr val="575756"/>
                </a:solidFill>
                <a:latin typeface="Calibri Light" panose="020F0302020204030204" pitchFamily="34" charset="0"/>
                <a:ea typeface="Arial Black"/>
                <a:cs typeface="Calibri Light" panose="020F0302020204030204" pitchFamily="34" charset="0"/>
              </a:rPr>
              <a:t>pasando </a:t>
            </a:r>
            <a:r>
              <a:rPr lang="es-ES" sz="2800" spc="-25" dirty="0">
                <a:solidFill>
                  <a:srgbClr val="575756"/>
                </a:solidFill>
                <a:latin typeface="Calibri Light" panose="020F0302020204030204" pitchFamily="34" charset="0"/>
                <a:ea typeface="Arial Black"/>
                <a:cs typeface="Calibri Light" panose="020F0302020204030204" pitchFamily="34" charset="0"/>
              </a:rPr>
              <a:t>por </a:t>
            </a:r>
            <a:r>
              <a:rPr lang="es-ES" sz="2800" spc="-30" dirty="0">
                <a:solidFill>
                  <a:srgbClr val="575756"/>
                </a:solidFill>
                <a:latin typeface="Calibri Light" panose="020F0302020204030204" pitchFamily="34" charset="0"/>
                <a:ea typeface="Arial Black"/>
                <a:cs typeface="Calibri Light" panose="020F0302020204030204" pitchFamily="34" charset="0"/>
              </a:rPr>
              <a:t>momentos </a:t>
            </a:r>
            <a:r>
              <a:rPr lang="es-ES" sz="2800" spc="-35" dirty="0">
                <a:solidFill>
                  <a:srgbClr val="575756"/>
                </a:solidFill>
                <a:latin typeface="Calibri Light" panose="020F0302020204030204" pitchFamily="34" charset="0"/>
                <a:ea typeface="Arial Black"/>
                <a:cs typeface="Calibri Light" panose="020F0302020204030204" pitchFamily="34" charset="0"/>
              </a:rPr>
              <a:t>de intranquilidad, </a:t>
            </a:r>
            <a:r>
              <a:rPr lang="es-ES" sz="2800" spc="-30" dirty="0">
                <a:solidFill>
                  <a:srgbClr val="575756"/>
                </a:solidFill>
                <a:latin typeface="Calibri Light" panose="020F0302020204030204" pitchFamily="34" charset="0"/>
                <a:ea typeface="Arial Black"/>
                <a:cs typeface="Calibri Light" panose="020F0302020204030204" pitchFamily="34" charset="0"/>
              </a:rPr>
              <a:t>frustración, </a:t>
            </a:r>
            <a:r>
              <a:rPr lang="es-ES" sz="2800" spc="-35" dirty="0">
                <a:solidFill>
                  <a:srgbClr val="575756"/>
                </a:solidFill>
                <a:latin typeface="Calibri Light" panose="020F0302020204030204" pitchFamily="34" charset="0"/>
                <a:ea typeface="Arial Black"/>
                <a:cs typeface="Calibri Light" panose="020F0302020204030204" pitchFamily="34" charset="0"/>
              </a:rPr>
              <a:t>incertidumbre </a:t>
            </a:r>
            <a:r>
              <a:rPr lang="es-ES" sz="2800" dirty="0">
                <a:solidFill>
                  <a:srgbClr val="575756"/>
                </a:solidFill>
                <a:latin typeface="Calibri Light" panose="020F0302020204030204" pitchFamily="34" charset="0"/>
                <a:ea typeface="Arial Black"/>
                <a:cs typeface="Calibri Light" panose="020F0302020204030204" pitchFamily="34" charset="0"/>
              </a:rPr>
              <a:t>y </a:t>
            </a:r>
            <a:r>
              <a:rPr lang="es-ES" sz="2800" spc="-35" dirty="0">
                <a:solidFill>
                  <a:srgbClr val="575756"/>
                </a:solidFill>
                <a:latin typeface="Calibri Light" panose="020F0302020204030204" pitchFamily="34" charset="0"/>
                <a:ea typeface="Arial Black"/>
                <a:cs typeface="Calibri Light" panose="020F0302020204030204" pitchFamily="34" charset="0"/>
              </a:rPr>
              <a:t>desesperanza. </a:t>
            </a:r>
            <a:r>
              <a:rPr lang="es-ES" sz="2800" spc="-15" dirty="0">
                <a:solidFill>
                  <a:srgbClr val="575756"/>
                </a:solidFill>
                <a:latin typeface="Calibri Light" panose="020F0302020204030204" pitchFamily="34" charset="0"/>
                <a:ea typeface="Arial Black"/>
                <a:cs typeface="Calibri Light" panose="020F0302020204030204" pitchFamily="34" charset="0"/>
              </a:rPr>
              <a:t>En </a:t>
            </a:r>
            <a:r>
              <a:rPr lang="es-ES" sz="2800" spc="-25" dirty="0">
                <a:solidFill>
                  <a:srgbClr val="575756"/>
                </a:solidFill>
                <a:latin typeface="Calibri Light" panose="020F0302020204030204" pitchFamily="34" charset="0"/>
                <a:ea typeface="Arial Black"/>
                <a:cs typeface="Calibri Light" panose="020F0302020204030204" pitchFamily="34" charset="0"/>
              </a:rPr>
              <a:t>otros </a:t>
            </a:r>
            <a:r>
              <a:rPr lang="es-ES" sz="2800" spc="-30" dirty="0">
                <a:solidFill>
                  <a:srgbClr val="575756"/>
                </a:solidFill>
                <a:latin typeface="Calibri Light" panose="020F0302020204030204" pitchFamily="34" charset="0"/>
                <a:ea typeface="Arial Black"/>
                <a:cs typeface="Calibri Light" panose="020F0302020204030204" pitchFamily="34" charset="0"/>
              </a:rPr>
              <a:t>momentos, </a:t>
            </a:r>
            <a:r>
              <a:rPr lang="es-ES" sz="2800" spc="-25" dirty="0">
                <a:solidFill>
                  <a:srgbClr val="575756"/>
                </a:solidFill>
                <a:latin typeface="Calibri Light" panose="020F0302020204030204" pitchFamily="34" charset="0"/>
                <a:ea typeface="Arial Black"/>
                <a:cs typeface="Calibri Light" panose="020F0302020204030204" pitchFamily="34" charset="0"/>
              </a:rPr>
              <a:t>surgen </a:t>
            </a:r>
            <a:r>
              <a:rPr lang="es-ES" sz="2800" spc="-30" dirty="0">
                <a:solidFill>
                  <a:srgbClr val="575756"/>
                </a:solidFill>
                <a:latin typeface="Calibri Light" panose="020F0302020204030204" pitchFamily="34" charset="0"/>
                <a:ea typeface="Arial Black"/>
                <a:cs typeface="Calibri Light" panose="020F0302020204030204" pitchFamily="34" charset="0"/>
              </a:rPr>
              <a:t>sentimientos </a:t>
            </a:r>
            <a:r>
              <a:rPr lang="es-ES" sz="2800" spc="-20" dirty="0">
                <a:solidFill>
                  <a:srgbClr val="575756"/>
                </a:solidFill>
                <a:latin typeface="Calibri Light" panose="020F0302020204030204" pitchFamily="34" charset="0"/>
                <a:ea typeface="Arial Black"/>
                <a:cs typeface="Calibri Light" panose="020F0302020204030204" pitchFamily="34" charset="0"/>
              </a:rPr>
              <a:t>de </a:t>
            </a:r>
            <a:r>
              <a:rPr lang="es-ES" sz="2800" spc="-40" dirty="0">
                <a:solidFill>
                  <a:srgbClr val="575756"/>
                </a:solidFill>
                <a:latin typeface="Calibri Light" panose="020F0302020204030204" pitchFamily="34" charset="0"/>
                <a:ea typeface="Arial Black"/>
                <a:cs typeface="Calibri Light" panose="020F0302020204030204" pitchFamily="34" charset="0"/>
              </a:rPr>
              <a:t>esperanza, </a:t>
            </a:r>
            <a:r>
              <a:rPr lang="es-ES" sz="2800" spc="-30" dirty="0">
                <a:solidFill>
                  <a:srgbClr val="575756"/>
                </a:solidFill>
                <a:latin typeface="Calibri Light" panose="020F0302020204030204" pitchFamily="34" charset="0"/>
                <a:ea typeface="Arial Black"/>
                <a:cs typeface="Calibri Light" panose="020F0302020204030204" pitchFamily="34" charset="0"/>
              </a:rPr>
              <a:t>aceptación</a:t>
            </a:r>
            <a:r>
              <a:rPr lang="es-ES" sz="2800" spc="-115" dirty="0">
                <a:solidFill>
                  <a:srgbClr val="575756"/>
                </a:solidFill>
                <a:latin typeface="Calibri Light" panose="020F0302020204030204" pitchFamily="34" charset="0"/>
                <a:ea typeface="Arial Black"/>
                <a:cs typeface="Calibri Light" panose="020F0302020204030204" pitchFamily="34" charset="0"/>
              </a:rPr>
              <a:t> </a:t>
            </a:r>
            <a:r>
              <a:rPr lang="es-ES" sz="2800" dirty="0">
                <a:solidFill>
                  <a:srgbClr val="575756"/>
                </a:solidFill>
                <a:latin typeface="Calibri Light" panose="020F0302020204030204" pitchFamily="34" charset="0"/>
                <a:ea typeface="Arial Black"/>
                <a:cs typeface="Calibri Light" panose="020F0302020204030204" pitchFamily="34" charset="0"/>
              </a:rPr>
              <a:t>y</a:t>
            </a:r>
            <a:r>
              <a:rPr lang="es-ES" sz="2800" spc="-110"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compensación,</a:t>
            </a:r>
            <a:r>
              <a:rPr lang="es-ES" sz="2800" spc="-115" dirty="0">
                <a:solidFill>
                  <a:srgbClr val="575756"/>
                </a:solidFill>
                <a:latin typeface="Calibri Light" panose="020F0302020204030204" pitchFamily="34" charset="0"/>
                <a:ea typeface="Arial Black"/>
                <a:cs typeface="Calibri Light" panose="020F0302020204030204" pitchFamily="34" charset="0"/>
              </a:rPr>
              <a:t> </a:t>
            </a:r>
            <a:r>
              <a:rPr lang="es-ES" sz="2800" spc="-15" dirty="0">
                <a:solidFill>
                  <a:srgbClr val="575756"/>
                </a:solidFill>
                <a:latin typeface="Calibri Light" panose="020F0302020204030204" pitchFamily="34" charset="0"/>
                <a:ea typeface="Arial Black"/>
                <a:cs typeface="Calibri Light" panose="020F0302020204030204" pitchFamily="34" charset="0"/>
              </a:rPr>
              <a:t>al</a:t>
            </a:r>
            <a:r>
              <a:rPr lang="es-ES" sz="2800" spc="-110"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pensar,</a:t>
            </a:r>
            <a:r>
              <a:rPr lang="es-ES" sz="2800" spc="-110"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por</a:t>
            </a:r>
            <a:r>
              <a:rPr lang="es-ES" sz="2800" spc="-115"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ejemplo,</a:t>
            </a:r>
            <a:r>
              <a:rPr lang="es-ES" sz="2800" spc="-110"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que </a:t>
            </a:r>
            <a:r>
              <a:rPr lang="es-ES" sz="2800" spc="-25" dirty="0">
                <a:solidFill>
                  <a:srgbClr val="575756"/>
                </a:solidFill>
                <a:latin typeface="Calibri Light" panose="020F0302020204030204" pitchFamily="34" charset="0"/>
                <a:ea typeface="Arial Black"/>
                <a:cs typeface="Calibri Light" panose="020F0302020204030204" pitchFamily="34" charset="0"/>
              </a:rPr>
              <a:t>ésta</a:t>
            </a:r>
            <a:r>
              <a:rPr lang="es-ES" sz="2800" spc="-140" dirty="0">
                <a:solidFill>
                  <a:srgbClr val="575756"/>
                </a:solidFill>
                <a:latin typeface="Calibri Light" panose="020F0302020204030204" pitchFamily="34" charset="0"/>
                <a:ea typeface="Arial Black"/>
                <a:cs typeface="Calibri Light" panose="020F0302020204030204" pitchFamily="34" charset="0"/>
              </a:rPr>
              <a:t> </a:t>
            </a:r>
            <a:r>
              <a:rPr lang="es-ES" sz="2800" spc="-15" dirty="0">
                <a:solidFill>
                  <a:srgbClr val="575756"/>
                </a:solidFill>
                <a:latin typeface="Calibri Light" panose="020F0302020204030204" pitchFamily="34" charset="0"/>
                <a:ea typeface="Arial Black"/>
                <a:cs typeface="Calibri Light" panose="020F0302020204030204" pitchFamily="34" charset="0"/>
              </a:rPr>
              <a:t>es</a:t>
            </a:r>
            <a:r>
              <a:rPr lang="es-ES" sz="2800" spc="-140" dirty="0">
                <a:solidFill>
                  <a:srgbClr val="575756"/>
                </a:solidFill>
                <a:latin typeface="Calibri Light" panose="020F0302020204030204" pitchFamily="34" charset="0"/>
                <a:ea typeface="Arial Black"/>
                <a:cs typeface="Calibri Light" panose="020F0302020204030204" pitchFamily="34" charset="0"/>
              </a:rPr>
              <a:t> </a:t>
            </a:r>
            <a:r>
              <a:rPr lang="es-ES" sz="2800" spc="-20" dirty="0">
                <a:solidFill>
                  <a:srgbClr val="575756"/>
                </a:solidFill>
                <a:latin typeface="Calibri Light" panose="020F0302020204030204" pitchFamily="34" charset="0"/>
                <a:ea typeface="Arial Black"/>
                <a:cs typeface="Calibri Light" panose="020F0302020204030204" pitchFamily="34" charset="0"/>
              </a:rPr>
              <a:t>una</a:t>
            </a:r>
            <a:r>
              <a:rPr lang="es-ES" sz="2800" spc="-140"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lección</a:t>
            </a:r>
            <a:r>
              <a:rPr lang="es-ES" sz="2800" spc="-140"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para</a:t>
            </a:r>
            <a:r>
              <a:rPr lang="es-ES" sz="2800" spc="-140" dirty="0">
                <a:solidFill>
                  <a:srgbClr val="575756"/>
                </a:solidFill>
                <a:latin typeface="Calibri Light" panose="020F0302020204030204" pitchFamily="34" charset="0"/>
                <a:ea typeface="Arial Black"/>
                <a:cs typeface="Calibri Light" panose="020F0302020204030204" pitchFamily="34" charset="0"/>
              </a:rPr>
              <a:t> </a:t>
            </a:r>
            <a:r>
              <a:rPr lang="es-ES" sz="2800" spc="-20" dirty="0">
                <a:solidFill>
                  <a:srgbClr val="575756"/>
                </a:solidFill>
                <a:latin typeface="Calibri Light" panose="020F0302020204030204" pitchFamily="34" charset="0"/>
                <a:ea typeface="Arial Black"/>
                <a:cs typeface="Calibri Light" panose="020F0302020204030204" pitchFamily="34" charset="0"/>
              </a:rPr>
              <a:t>la</a:t>
            </a:r>
            <a:r>
              <a:rPr lang="es-ES" sz="2800" spc="-140"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humanidad</a:t>
            </a:r>
            <a:r>
              <a:rPr lang="es-ES" sz="2800" spc="-140" dirty="0">
                <a:solidFill>
                  <a:srgbClr val="575756"/>
                </a:solidFill>
                <a:latin typeface="Calibri Light" panose="020F0302020204030204" pitchFamily="34" charset="0"/>
                <a:ea typeface="Arial Black"/>
                <a:cs typeface="Calibri Light" panose="020F0302020204030204" pitchFamily="34" charset="0"/>
              </a:rPr>
              <a:t> </a:t>
            </a:r>
            <a:r>
              <a:rPr lang="es-ES" sz="2800" spc="-15" dirty="0">
                <a:solidFill>
                  <a:srgbClr val="575756"/>
                </a:solidFill>
                <a:latin typeface="Calibri Light" panose="020F0302020204030204" pitchFamily="34" charset="0"/>
                <a:ea typeface="Arial Black"/>
                <a:cs typeface="Calibri Light" panose="020F0302020204030204" pitchFamily="34" charset="0"/>
              </a:rPr>
              <a:t>y,</a:t>
            </a:r>
            <a:r>
              <a:rPr lang="es-ES" sz="2800" spc="-140"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después</a:t>
            </a:r>
            <a:r>
              <a:rPr lang="es-ES" sz="2800" spc="-140" dirty="0">
                <a:solidFill>
                  <a:srgbClr val="575756"/>
                </a:solidFill>
                <a:latin typeface="Calibri Light" panose="020F0302020204030204" pitchFamily="34" charset="0"/>
                <a:ea typeface="Arial Black"/>
                <a:cs typeface="Calibri Light" panose="020F0302020204030204" pitchFamily="34" charset="0"/>
              </a:rPr>
              <a:t> </a:t>
            </a:r>
            <a:r>
              <a:rPr lang="es-ES" sz="2800" spc="-20" dirty="0">
                <a:solidFill>
                  <a:srgbClr val="575756"/>
                </a:solidFill>
                <a:latin typeface="Calibri Light" panose="020F0302020204030204" pitchFamily="34" charset="0"/>
                <a:ea typeface="Arial Black"/>
                <a:cs typeface="Calibri Light" panose="020F0302020204030204" pitchFamily="34" charset="0"/>
              </a:rPr>
              <a:t>de</a:t>
            </a:r>
            <a:r>
              <a:rPr lang="es-ES" sz="2800" spc="-140"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que </a:t>
            </a:r>
            <a:r>
              <a:rPr lang="es-ES" sz="2800" spc="-30" dirty="0">
                <a:solidFill>
                  <a:srgbClr val="575756"/>
                </a:solidFill>
                <a:latin typeface="Calibri Light" panose="020F0302020204030204" pitchFamily="34" charset="0"/>
                <a:ea typeface="Arial Black"/>
                <a:cs typeface="Calibri Light" panose="020F0302020204030204" pitchFamily="34" charset="0"/>
              </a:rPr>
              <a:t>pase</a:t>
            </a:r>
            <a:r>
              <a:rPr lang="es-ES" sz="2800" spc="-75" dirty="0">
                <a:solidFill>
                  <a:srgbClr val="575756"/>
                </a:solidFill>
                <a:latin typeface="Calibri Light" panose="020F0302020204030204" pitchFamily="34" charset="0"/>
                <a:ea typeface="Arial Black"/>
                <a:cs typeface="Calibri Light" panose="020F0302020204030204" pitchFamily="34" charset="0"/>
              </a:rPr>
              <a:t> </a:t>
            </a:r>
            <a:r>
              <a:rPr lang="es-ES" sz="2800" spc="-20" dirty="0">
                <a:solidFill>
                  <a:srgbClr val="575756"/>
                </a:solidFill>
                <a:latin typeface="Calibri Light" panose="020F0302020204030204" pitchFamily="34" charset="0"/>
                <a:ea typeface="Arial Black"/>
                <a:cs typeface="Calibri Light" panose="020F0302020204030204" pitchFamily="34" charset="0"/>
              </a:rPr>
              <a:t>la</a:t>
            </a:r>
            <a:r>
              <a:rPr lang="es-ES" sz="2800" spc="-70"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crisis,</a:t>
            </a:r>
            <a:r>
              <a:rPr lang="es-ES" sz="2800" spc="-75" dirty="0">
                <a:solidFill>
                  <a:srgbClr val="575756"/>
                </a:solidFill>
                <a:latin typeface="Calibri Light" panose="020F0302020204030204" pitchFamily="34" charset="0"/>
                <a:ea typeface="Arial Black"/>
                <a:cs typeface="Calibri Light" panose="020F0302020204030204" pitchFamily="34" charset="0"/>
              </a:rPr>
              <a:t> </a:t>
            </a:r>
            <a:r>
              <a:rPr lang="es-ES" sz="2800" spc="-20" dirty="0">
                <a:solidFill>
                  <a:srgbClr val="575756"/>
                </a:solidFill>
                <a:latin typeface="Calibri Light" panose="020F0302020204030204" pitchFamily="34" charset="0"/>
                <a:ea typeface="Arial Black"/>
                <a:cs typeface="Calibri Light" panose="020F0302020204030204" pitchFamily="34" charset="0"/>
              </a:rPr>
              <a:t>la</a:t>
            </a:r>
            <a:r>
              <a:rPr lang="es-ES" sz="2800" spc="-70"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apreciación</a:t>
            </a:r>
            <a:r>
              <a:rPr lang="es-ES" sz="2800" spc="-75"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que</a:t>
            </a:r>
            <a:r>
              <a:rPr lang="es-ES" sz="2800" spc="-70" dirty="0">
                <a:solidFill>
                  <a:srgbClr val="575756"/>
                </a:solidFill>
                <a:latin typeface="Calibri Light" panose="020F0302020204030204" pitchFamily="34" charset="0"/>
                <a:ea typeface="Arial Black"/>
                <a:cs typeface="Calibri Light" panose="020F0302020204030204" pitchFamily="34" charset="0"/>
              </a:rPr>
              <a:t> </a:t>
            </a:r>
            <a:r>
              <a:rPr lang="es-ES" sz="2800" spc="-15" dirty="0">
                <a:solidFill>
                  <a:srgbClr val="575756"/>
                </a:solidFill>
                <a:latin typeface="Calibri Light" panose="020F0302020204030204" pitchFamily="34" charset="0"/>
                <a:ea typeface="Arial Black"/>
                <a:cs typeface="Calibri Light" panose="020F0302020204030204" pitchFamily="34" charset="0"/>
              </a:rPr>
              <a:t>se</a:t>
            </a:r>
            <a:r>
              <a:rPr lang="es-ES" sz="2800" spc="-70"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tendrá</a:t>
            </a:r>
            <a:r>
              <a:rPr lang="es-ES" sz="2800" spc="-75" dirty="0">
                <a:solidFill>
                  <a:srgbClr val="575756"/>
                </a:solidFill>
                <a:latin typeface="Calibri Light" panose="020F0302020204030204" pitchFamily="34" charset="0"/>
                <a:ea typeface="Arial Black"/>
                <a:cs typeface="Calibri Light" panose="020F0302020204030204" pitchFamily="34" charset="0"/>
              </a:rPr>
              <a:t> </a:t>
            </a:r>
            <a:r>
              <a:rPr lang="es-ES" sz="2800" spc="-20" dirty="0">
                <a:solidFill>
                  <a:srgbClr val="575756"/>
                </a:solidFill>
                <a:latin typeface="Calibri Light" panose="020F0302020204030204" pitchFamily="34" charset="0"/>
                <a:ea typeface="Arial Black"/>
                <a:cs typeface="Calibri Light" panose="020F0302020204030204" pitchFamily="34" charset="0"/>
              </a:rPr>
              <a:t>de</a:t>
            </a:r>
            <a:r>
              <a:rPr lang="es-ES" sz="2800" spc="-70" dirty="0">
                <a:solidFill>
                  <a:srgbClr val="575756"/>
                </a:solidFill>
                <a:latin typeface="Calibri Light" panose="020F0302020204030204" pitchFamily="34" charset="0"/>
                <a:ea typeface="Arial Black"/>
                <a:cs typeface="Calibri Light" panose="020F0302020204030204" pitchFamily="34" charset="0"/>
              </a:rPr>
              <a:t> </a:t>
            </a:r>
            <a:r>
              <a:rPr lang="es-ES" sz="2800" spc="-20" dirty="0">
                <a:solidFill>
                  <a:srgbClr val="575756"/>
                </a:solidFill>
                <a:latin typeface="Calibri Light" panose="020F0302020204030204" pitchFamily="34" charset="0"/>
                <a:ea typeface="Arial Black"/>
                <a:cs typeface="Calibri Light" panose="020F0302020204030204" pitchFamily="34" charset="0"/>
              </a:rPr>
              <a:t>la</a:t>
            </a:r>
            <a:r>
              <a:rPr lang="es-ES" sz="2800" spc="-75"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vida,</a:t>
            </a:r>
            <a:r>
              <a:rPr lang="es-ES" sz="2800" spc="-70" dirty="0">
                <a:solidFill>
                  <a:srgbClr val="575756"/>
                </a:solidFill>
                <a:latin typeface="Calibri Light" panose="020F0302020204030204" pitchFamily="34" charset="0"/>
                <a:ea typeface="Arial Black"/>
                <a:cs typeface="Calibri Light" panose="020F0302020204030204" pitchFamily="34" charset="0"/>
              </a:rPr>
              <a:t> </a:t>
            </a:r>
            <a:r>
              <a:rPr lang="es-ES" sz="2800" spc="-20" dirty="0">
                <a:solidFill>
                  <a:srgbClr val="575756"/>
                </a:solidFill>
                <a:latin typeface="Calibri Light" panose="020F0302020204030204" pitchFamily="34" charset="0"/>
                <a:ea typeface="Arial Black"/>
                <a:cs typeface="Calibri Light" panose="020F0302020204030204" pitchFamily="34" charset="0"/>
              </a:rPr>
              <a:t>de</a:t>
            </a:r>
            <a:r>
              <a:rPr lang="es-ES" sz="2800" spc="-75"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los congéneres</a:t>
            </a:r>
            <a:r>
              <a:rPr lang="es-ES" sz="2800" spc="-215" dirty="0">
                <a:solidFill>
                  <a:srgbClr val="575756"/>
                </a:solidFill>
                <a:latin typeface="Calibri Light" panose="020F0302020204030204" pitchFamily="34" charset="0"/>
                <a:ea typeface="Arial Black"/>
                <a:cs typeface="Calibri Light" panose="020F0302020204030204" pitchFamily="34" charset="0"/>
              </a:rPr>
              <a:t> </a:t>
            </a:r>
            <a:r>
              <a:rPr lang="es-ES" sz="2800" dirty="0">
                <a:solidFill>
                  <a:srgbClr val="575756"/>
                </a:solidFill>
                <a:latin typeface="Calibri Light" panose="020F0302020204030204" pitchFamily="34" charset="0"/>
                <a:ea typeface="Arial Black"/>
                <a:cs typeface="Calibri Light" panose="020F0302020204030204" pitchFamily="34" charset="0"/>
              </a:rPr>
              <a:t>y</a:t>
            </a:r>
            <a:r>
              <a:rPr lang="es-ES" sz="2800" spc="-210"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del</a:t>
            </a:r>
            <a:r>
              <a:rPr lang="es-ES" sz="2800" spc="-215"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planeta,</a:t>
            </a:r>
            <a:r>
              <a:rPr lang="es-ES" sz="2800" spc="-210"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será</a:t>
            </a:r>
            <a:r>
              <a:rPr lang="es-ES" sz="2800" spc="-210"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diferente.</a:t>
            </a:r>
            <a:endParaRPr lang="es-CO" sz="2800" dirty="0">
              <a:latin typeface="Calibri Light" panose="020F0302020204030204" pitchFamily="34" charset="0"/>
              <a:ea typeface="Arial Black"/>
              <a:cs typeface="Calibri Light" panose="020F0302020204030204" pitchFamily="34" charset="0"/>
            </a:endParaRPr>
          </a:p>
          <a:p>
            <a:endParaRPr lang="es-CO"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97245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7720" y="367264"/>
            <a:ext cx="9366325" cy="648736"/>
          </a:xfrm>
        </p:spPr>
        <p:txBody>
          <a:bodyPr>
            <a:normAutofit fontScale="90000"/>
          </a:bodyPr>
          <a:lstStyle/>
          <a:p>
            <a:r>
              <a:rPr lang="es-CO" b="1" i="1" u="sng" dirty="0">
                <a:solidFill>
                  <a:srgbClr val="00B050"/>
                </a:solidFill>
              </a:rPr>
              <a:t>SALUD MENTALEN TIEMPOS DE PANDEMIA </a:t>
            </a:r>
          </a:p>
        </p:txBody>
      </p:sp>
      <p:sp>
        <p:nvSpPr>
          <p:cNvPr id="3" name="2 Marcador de contenido"/>
          <p:cNvSpPr>
            <a:spLocks noGrp="1"/>
          </p:cNvSpPr>
          <p:nvPr>
            <p:ph idx="1"/>
          </p:nvPr>
        </p:nvSpPr>
        <p:spPr>
          <a:xfrm>
            <a:off x="857923" y="1409700"/>
            <a:ext cx="10737177" cy="4660900"/>
          </a:xfrm>
        </p:spPr>
        <p:txBody>
          <a:bodyPr>
            <a:normAutofit/>
          </a:bodyPr>
          <a:lstStyle/>
          <a:p>
            <a:pPr marL="0" marR="67945" indent="0" algn="just">
              <a:lnSpc>
                <a:spcPct val="93000"/>
              </a:lnSpc>
              <a:spcBef>
                <a:spcPts val="5"/>
              </a:spcBef>
              <a:spcAft>
                <a:spcPts val="0"/>
              </a:spcAft>
              <a:buNone/>
            </a:pPr>
            <a:r>
              <a:rPr lang="es-ES" sz="2800" b="1" spc="-30" dirty="0">
                <a:solidFill>
                  <a:srgbClr val="00B050"/>
                </a:solidFill>
                <a:latin typeface="Calibri Light" panose="020F0302020204030204" pitchFamily="34" charset="0"/>
                <a:ea typeface="Arial Black"/>
                <a:cs typeface="Calibri Light" panose="020F0302020204030204" pitchFamily="34" charset="0"/>
              </a:rPr>
              <a:t>Identificar </a:t>
            </a:r>
            <a:r>
              <a:rPr lang="es-ES" sz="2800" b="1" dirty="0">
                <a:solidFill>
                  <a:srgbClr val="00B050"/>
                </a:solidFill>
                <a:latin typeface="Calibri Light" panose="020F0302020204030204" pitchFamily="34" charset="0"/>
                <a:ea typeface="Arial Black"/>
                <a:cs typeface="Calibri Light" panose="020F0302020204030204" pitchFamily="34" charset="0"/>
              </a:rPr>
              <a:t>y </a:t>
            </a:r>
            <a:r>
              <a:rPr lang="es-ES" sz="2800" b="1" spc="-30" dirty="0">
                <a:solidFill>
                  <a:srgbClr val="00B050"/>
                </a:solidFill>
                <a:latin typeface="Calibri Light" panose="020F0302020204030204" pitchFamily="34" charset="0"/>
                <a:ea typeface="Arial Black"/>
                <a:cs typeface="Calibri Light" panose="020F0302020204030204" pitchFamily="34" charset="0"/>
              </a:rPr>
              <a:t>aceptar </a:t>
            </a:r>
            <a:r>
              <a:rPr lang="es-ES" sz="2800" b="1" spc="-15" dirty="0">
                <a:solidFill>
                  <a:srgbClr val="00B050"/>
                </a:solidFill>
                <a:latin typeface="Calibri Light" panose="020F0302020204030204" pitchFamily="34" charset="0"/>
                <a:ea typeface="Arial Black"/>
                <a:cs typeface="Calibri Light" panose="020F0302020204030204" pitchFamily="34" charset="0"/>
              </a:rPr>
              <a:t>lo </a:t>
            </a:r>
            <a:r>
              <a:rPr lang="es-ES" sz="2800" b="1" spc="-25" dirty="0">
                <a:solidFill>
                  <a:srgbClr val="00B050"/>
                </a:solidFill>
                <a:latin typeface="Calibri Light" panose="020F0302020204030204" pitchFamily="34" charset="0"/>
                <a:ea typeface="Arial Black"/>
                <a:cs typeface="Calibri Light" panose="020F0302020204030204" pitchFamily="34" charset="0"/>
              </a:rPr>
              <a:t>que </a:t>
            </a:r>
            <a:r>
              <a:rPr lang="es-ES" sz="2800" b="1" spc="-15" dirty="0">
                <a:solidFill>
                  <a:srgbClr val="00B050"/>
                </a:solidFill>
                <a:latin typeface="Calibri Light" panose="020F0302020204030204" pitchFamily="34" charset="0"/>
                <a:ea typeface="Arial Black"/>
                <a:cs typeface="Calibri Light" panose="020F0302020204030204" pitchFamily="34" charset="0"/>
              </a:rPr>
              <a:t>se </a:t>
            </a:r>
            <a:r>
              <a:rPr lang="es-ES" sz="2800" b="1" spc="-30" dirty="0">
                <a:solidFill>
                  <a:srgbClr val="00B050"/>
                </a:solidFill>
                <a:latin typeface="Calibri Light" panose="020F0302020204030204" pitchFamily="34" charset="0"/>
                <a:ea typeface="Arial Black"/>
                <a:cs typeface="Calibri Light" panose="020F0302020204030204" pitchFamily="34" charset="0"/>
              </a:rPr>
              <a:t>está sintiendo: </a:t>
            </a:r>
            <a:r>
              <a:rPr lang="es-ES" sz="2800" spc="-15" dirty="0">
                <a:solidFill>
                  <a:srgbClr val="575756"/>
                </a:solidFill>
                <a:latin typeface="Calibri Light" panose="020F0302020204030204" pitchFamily="34" charset="0"/>
                <a:ea typeface="Arial Black"/>
                <a:cs typeface="Calibri Light" panose="020F0302020204030204" pitchFamily="34" charset="0"/>
              </a:rPr>
              <a:t>si </a:t>
            </a:r>
            <a:r>
              <a:rPr lang="es-ES" sz="2800" spc="-30" dirty="0">
                <a:solidFill>
                  <a:srgbClr val="575756"/>
                </a:solidFill>
                <a:latin typeface="Calibri Light" panose="020F0302020204030204" pitchFamily="34" charset="0"/>
                <a:ea typeface="Arial Black"/>
                <a:cs typeface="Calibri Light" panose="020F0302020204030204" pitchFamily="34" charset="0"/>
              </a:rPr>
              <a:t>bien </a:t>
            </a:r>
            <a:r>
              <a:rPr lang="es-ES" sz="2800" spc="-35" dirty="0">
                <a:solidFill>
                  <a:srgbClr val="575756"/>
                </a:solidFill>
                <a:latin typeface="Calibri Light" panose="020F0302020204030204" pitchFamily="34" charset="0"/>
                <a:ea typeface="Arial Black"/>
                <a:cs typeface="Calibri Light" panose="020F0302020204030204" pitchFamily="34" charset="0"/>
              </a:rPr>
              <a:t>las </a:t>
            </a:r>
            <a:r>
              <a:rPr lang="es-ES" sz="2800" spc="-30" dirty="0">
                <a:solidFill>
                  <a:srgbClr val="575756"/>
                </a:solidFill>
                <a:latin typeface="Calibri Light" panose="020F0302020204030204" pitchFamily="34" charset="0"/>
                <a:ea typeface="Arial Black"/>
                <a:cs typeface="Calibri Light" panose="020F0302020204030204" pitchFamily="34" charset="0"/>
              </a:rPr>
              <a:t>emociones angustiosas </a:t>
            </a:r>
            <a:r>
              <a:rPr lang="es-ES" sz="2800" spc="-25" dirty="0">
                <a:solidFill>
                  <a:srgbClr val="575756"/>
                </a:solidFill>
                <a:latin typeface="Calibri Light" panose="020F0302020204030204" pitchFamily="34" charset="0"/>
                <a:ea typeface="Arial Black"/>
                <a:cs typeface="Calibri Light" panose="020F0302020204030204" pitchFamily="34" charset="0"/>
              </a:rPr>
              <a:t>surgen </a:t>
            </a:r>
            <a:r>
              <a:rPr lang="es-ES" sz="2800" spc="-30" dirty="0">
                <a:solidFill>
                  <a:srgbClr val="575756"/>
                </a:solidFill>
                <a:latin typeface="Calibri Light" panose="020F0302020204030204" pitchFamily="34" charset="0"/>
                <a:ea typeface="Arial Black"/>
                <a:cs typeface="Calibri Light" panose="020F0302020204030204" pitchFamily="34" charset="0"/>
              </a:rPr>
              <a:t>espontáneamente </a:t>
            </a:r>
            <a:r>
              <a:rPr lang="es-ES" sz="2800" spc="-45" dirty="0">
                <a:solidFill>
                  <a:srgbClr val="575756"/>
                </a:solidFill>
                <a:latin typeface="Calibri Light" panose="020F0302020204030204" pitchFamily="34" charset="0"/>
                <a:ea typeface="Arial Black"/>
                <a:cs typeface="Calibri Light" panose="020F0302020204030204" pitchFamily="34" charset="0"/>
              </a:rPr>
              <a:t>ante </a:t>
            </a:r>
            <a:r>
              <a:rPr lang="es-ES" sz="2800" spc="-30" dirty="0">
                <a:solidFill>
                  <a:srgbClr val="575756"/>
                </a:solidFill>
                <a:latin typeface="Calibri Light" panose="020F0302020204030204" pitchFamily="34" charset="0"/>
                <a:ea typeface="Arial Black"/>
                <a:cs typeface="Calibri Light" panose="020F0302020204030204" pitchFamily="34" charset="0"/>
              </a:rPr>
              <a:t>situaciones</a:t>
            </a:r>
            <a:r>
              <a:rPr lang="es-ES" sz="2800" spc="-65"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amenazantes,</a:t>
            </a:r>
            <a:r>
              <a:rPr lang="es-ES" sz="2800" spc="-60"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como</a:t>
            </a:r>
            <a:r>
              <a:rPr lang="es-ES" sz="2800" spc="-60"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las</a:t>
            </a:r>
            <a:r>
              <a:rPr lang="es-ES" sz="2800" spc="-65"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que</a:t>
            </a:r>
            <a:r>
              <a:rPr lang="es-ES" sz="2800" spc="-60" dirty="0">
                <a:solidFill>
                  <a:srgbClr val="575756"/>
                </a:solidFill>
                <a:latin typeface="Calibri Light" panose="020F0302020204030204" pitchFamily="34" charset="0"/>
                <a:ea typeface="Arial Black"/>
                <a:cs typeface="Calibri Light" panose="020F0302020204030204" pitchFamily="34" charset="0"/>
              </a:rPr>
              <a:t> </a:t>
            </a:r>
            <a:r>
              <a:rPr lang="es-ES" sz="2800" spc="-15" dirty="0">
                <a:solidFill>
                  <a:srgbClr val="575756"/>
                </a:solidFill>
                <a:latin typeface="Calibri Light" panose="020F0302020204030204" pitchFamily="34" charset="0"/>
                <a:ea typeface="Arial Black"/>
                <a:cs typeface="Calibri Light" panose="020F0302020204030204" pitchFamily="34" charset="0"/>
              </a:rPr>
              <a:t>se</a:t>
            </a:r>
            <a:r>
              <a:rPr lang="es-ES" sz="2800" spc="-60"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pueden</a:t>
            </a:r>
            <a:r>
              <a:rPr lang="es-ES" sz="2800" spc="-65"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vivir</a:t>
            </a:r>
            <a:r>
              <a:rPr lang="es-ES" sz="2800" spc="-60"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en </a:t>
            </a:r>
            <a:r>
              <a:rPr lang="es-ES" sz="2800" spc="-25" dirty="0">
                <a:solidFill>
                  <a:srgbClr val="575756"/>
                </a:solidFill>
                <a:latin typeface="Calibri Light" panose="020F0302020204030204" pitchFamily="34" charset="0"/>
                <a:ea typeface="Arial Black"/>
                <a:cs typeface="Calibri Light" panose="020F0302020204030204" pitchFamily="34" charset="0"/>
              </a:rPr>
              <a:t>ésta</a:t>
            </a:r>
            <a:r>
              <a:rPr lang="es-ES" sz="2800" spc="-175"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pandemia,</a:t>
            </a:r>
            <a:r>
              <a:rPr lang="es-ES" sz="2800" spc="-170"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reconocerlas</a:t>
            </a:r>
            <a:r>
              <a:rPr lang="es-ES" sz="2800" spc="-175"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permite</a:t>
            </a:r>
            <a:r>
              <a:rPr lang="es-ES" sz="2800" spc="-170"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regularlas.</a:t>
            </a:r>
            <a:r>
              <a:rPr lang="es-ES" sz="2800" spc="-175"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Además</a:t>
            </a:r>
            <a:r>
              <a:rPr lang="es-ES" sz="2800" spc="-170"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de </a:t>
            </a:r>
            <a:r>
              <a:rPr lang="es-ES" sz="2800" spc="-30" dirty="0">
                <a:solidFill>
                  <a:srgbClr val="575756"/>
                </a:solidFill>
                <a:latin typeface="Calibri Light" panose="020F0302020204030204" pitchFamily="34" charset="0"/>
                <a:ea typeface="Arial Black"/>
                <a:cs typeface="Calibri Light" panose="020F0302020204030204" pitchFamily="34" charset="0"/>
              </a:rPr>
              <a:t>poder</a:t>
            </a:r>
            <a:r>
              <a:rPr lang="es-ES" sz="2800" spc="-170"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respirar</a:t>
            </a:r>
            <a:r>
              <a:rPr lang="es-ES" sz="2800" spc="-170"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con</a:t>
            </a:r>
            <a:r>
              <a:rPr lang="es-ES" sz="2800" spc="-165"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conciencia</a:t>
            </a:r>
            <a:r>
              <a:rPr lang="es-ES" sz="2800" spc="-170"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(prestar</a:t>
            </a:r>
            <a:r>
              <a:rPr lang="es-ES" sz="2800" spc="-165"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atención</a:t>
            </a:r>
            <a:r>
              <a:rPr lang="es-ES" sz="2800" spc="-170" dirty="0">
                <a:solidFill>
                  <a:srgbClr val="575756"/>
                </a:solidFill>
                <a:latin typeface="Calibri Light" panose="020F0302020204030204" pitchFamily="34" charset="0"/>
                <a:ea typeface="Arial Black"/>
                <a:cs typeface="Calibri Light" panose="020F0302020204030204" pitchFamily="34" charset="0"/>
              </a:rPr>
              <a:t> </a:t>
            </a:r>
            <a:r>
              <a:rPr lang="es-ES" sz="2800" dirty="0">
                <a:solidFill>
                  <a:srgbClr val="575756"/>
                </a:solidFill>
                <a:latin typeface="Calibri Light" panose="020F0302020204030204" pitchFamily="34" charset="0"/>
                <a:ea typeface="Arial Black"/>
                <a:cs typeface="Calibri Light" panose="020F0302020204030204" pitchFamily="34" charset="0"/>
              </a:rPr>
              <a:t>y</a:t>
            </a:r>
            <a:r>
              <a:rPr lang="es-ES" sz="2800" spc="-165"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describir</a:t>
            </a:r>
            <a:r>
              <a:rPr lang="es-ES" sz="2800" spc="-170"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la respiración), </a:t>
            </a:r>
            <a:r>
              <a:rPr lang="es-ES" sz="2800" spc="-30" dirty="0">
                <a:solidFill>
                  <a:srgbClr val="575756"/>
                </a:solidFill>
                <a:latin typeface="Calibri Light" panose="020F0302020204030204" pitchFamily="34" charset="0"/>
                <a:ea typeface="Arial Black"/>
                <a:cs typeface="Calibri Light" panose="020F0302020204030204" pitchFamily="34" charset="0"/>
              </a:rPr>
              <a:t>utilizar técnicas </a:t>
            </a:r>
            <a:r>
              <a:rPr lang="es-ES" sz="2800" spc="-20" dirty="0">
                <a:solidFill>
                  <a:srgbClr val="575756"/>
                </a:solidFill>
                <a:latin typeface="Calibri Light" panose="020F0302020204030204" pitchFamily="34" charset="0"/>
                <a:ea typeface="Arial Black"/>
                <a:cs typeface="Calibri Light" panose="020F0302020204030204" pitchFamily="34" charset="0"/>
              </a:rPr>
              <a:t>de </a:t>
            </a:r>
            <a:r>
              <a:rPr lang="es-ES" sz="2800" spc="-30" dirty="0">
                <a:solidFill>
                  <a:srgbClr val="575756"/>
                </a:solidFill>
                <a:latin typeface="Calibri Light" panose="020F0302020204030204" pitchFamily="34" charset="0"/>
                <a:ea typeface="Arial Black"/>
                <a:cs typeface="Calibri Light" panose="020F0302020204030204" pitchFamily="34" charset="0"/>
              </a:rPr>
              <a:t>meditación, escuchar música tranquilizadora, </a:t>
            </a:r>
            <a:r>
              <a:rPr lang="es-ES" sz="2800" spc="-25" dirty="0">
                <a:solidFill>
                  <a:srgbClr val="575756"/>
                </a:solidFill>
                <a:latin typeface="Calibri Light" panose="020F0302020204030204" pitchFamily="34" charset="0"/>
                <a:ea typeface="Arial Black"/>
                <a:cs typeface="Calibri Light" panose="020F0302020204030204" pitchFamily="34" charset="0"/>
              </a:rPr>
              <a:t>hablar con amigos </a:t>
            </a:r>
            <a:r>
              <a:rPr lang="es-ES" sz="2800" dirty="0">
                <a:solidFill>
                  <a:srgbClr val="575756"/>
                </a:solidFill>
                <a:latin typeface="Calibri Light" panose="020F0302020204030204" pitchFamily="34" charset="0"/>
                <a:ea typeface="Arial Black"/>
                <a:cs typeface="Calibri Light" panose="020F0302020204030204" pitchFamily="34" charset="0"/>
              </a:rPr>
              <a:t>y </a:t>
            </a:r>
            <a:r>
              <a:rPr lang="es-ES" sz="2800" spc="-30" dirty="0">
                <a:solidFill>
                  <a:srgbClr val="575756"/>
                </a:solidFill>
                <a:latin typeface="Calibri Light" panose="020F0302020204030204" pitchFamily="34" charset="0"/>
                <a:ea typeface="Arial Black"/>
                <a:cs typeface="Calibri Light" panose="020F0302020204030204" pitchFamily="34" charset="0"/>
              </a:rPr>
              <a:t>familiares, </a:t>
            </a:r>
            <a:r>
              <a:rPr lang="es-ES" sz="2800" spc="-15" dirty="0">
                <a:solidFill>
                  <a:srgbClr val="575756"/>
                </a:solidFill>
                <a:latin typeface="Calibri Light" panose="020F0302020204030204" pitchFamily="34" charset="0"/>
                <a:ea typeface="Arial Black"/>
                <a:cs typeface="Calibri Light" panose="020F0302020204030204" pitchFamily="34" charset="0"/>
              </a:rPr>
              <a:t>es </a:t>
            </a:r>
            <a:r>
              <a:rPr lang="es-ES" sz="2800" spc="-35" dirty="0">
                <a:solidFill>
                  <a:srgbClr val="575756"/>
                </a:solidFill>
                <a:latin typeface="Calibri Light" panose="020F0302020204030204" pitchFamily="34" charset="0"/>
                <a:ea typeface="Arial Black"/>
                <a:cs typeface="Calibri Light" panose="020F0302020204030204" pitchFamily="34" charset="0"/>
              </a:rPr>
              <a:t>importante </a:t>
            </a:r>
            <a:r>
              <a:rPr lang="es-ES" sz="2800" spc="-25" dirty="0">
                <a:solidFill>
                  <a:srgbClr val="575756"/>
                </a:solidFill>
                <a:latin typeface="Calibri Light" panose="020F0302020204030204" pitchFamily="34" charset="0"/>
                <a:ea typeface="Arial Black"/>
                <a:cs typeface="Calibri Light" panose="020F0302020204030204" pitchFamily="34" charset="0"/>
              </a:rPr>
              <a:t>tratar</a:t>
            </a:r>
            <a:r>
              <a:rPr lang="es-ES" sz="2800" spc="-65" dirty="0">
                <a:solidFill>
                  <a:srgbClr val="575756"/>
                </a:solidFill>
                <a:latin typeface="Calibri Light" panose="020F0302020204030204" pitchFamily="34" charset="0"/>
                <a:ea typeface="Arial Black"/>
                <a:cs typeface="Calibri Light" panose="020F0302020204030204" pitchFamily="34" charset="0"/>
              </a:rPr>
              <a:t> </a:t>
            </a:r>
            <a:r>
              <a:rPr lang="es-ES" sz="2800" spc="-20" dirty="0">
                <a:solidFill>
                  <a:srgbClr val="575756"/>
                </a:solidFill>
                <a:latin typeface="Calibri Light" panose="020F0302020204030204" pitchFamily="34" charset="0"/>
                <a:ea typeface="Arial Black"/>
                <a:cs typeface="Calibri Light" panose="020F0302020204030204" pitchFamily="34" charset="0"/>
              </a:rPr>
              <a:t>de</a:t>
            </a:r>
            <a:r>
              <a:rPr lang="es-ES" sz="2800" spc="-65"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verificar</a:t>
            </a:r>
            <a:r>
              <a:rPr lang="es-ES" sz="2800" spc="-60"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los</a:t>
            </a:r>
            <a:r>
              <a:rPr lang="es-ES" sz="2800" spc="-65"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hechos</a:t>
            </a:r>
            <a:r>
              <a:rPr lang="es-ES" sz="2800" spc="-60"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(describirlos</a:t>
            </a:r>
            <a:r>
              <a:rPr lang="es-ES" sz="2800" spc="-65" dirty="0">
                <a:solidFill>
                  <a:srgbClr val="575756"/>
                </a:solidFill>
                <a:latin typeface="Calibri Light" panose="020F0302020204030204" pitchFamily="34" charset="0"/>
                <a:ea typeface="Arial Black"/>
                <a:cs typeface="Calibri Light" panose="020F0302020204030204" pitchFamily="34" charset="0"/>
              </a:rPr>
              <a:t> </a:t>
            </a:r>
            <a:r>
              <a:rPr lang="es-ES" sz="2800" spc="-20" dirty="0">
                <a:solidFill>
                  <a:srgbClr val="575756"/>
                </a:solidFill>
                <a:latin typeface="Calibri Light" panose="020F0302020204030204" pitchFamily="34" charset="0"/>
                <a:ea typeface="Arial Black"/>
                <a:cs typeface="Calibri Light" panose="020F0302020204030204" pitchFamily="34" charset="0"/>
              </a:rPr>
              <a:t>sin</a:t>
            </a:r>
            <a:r>
              <a:rPr lang="es-ES" sz="2800" spc="-60"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presencia</a:t>
            </a:r>
            <a:r>
              <a:rPr lang="es-ES" sz="2800" spc="-65"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de </a:t>
            </a:r>
            <a:r>
              <a:rPr lang="es-ES" sz="2800" spc="-30" dirty="0">
                <a:solidFill>
                  <a:srgbClr val="575756"/>
                </a:solidFill>
                <a:latin typeface="Calibri Light" panose="020F0302020204030204" pitchFamily="34" charset="0"/>
                <a:ea typeface="Arial Black"/>
                <a:cs typeface="Calibri Light" panose="020F0302020204030204" pitchFamily="34" charset="0"/>
              </a:rPr>
              <a:t>juicios</a:t>
            </a:r>
            <a:r>
              <a:rPr lang="es-ES" sz="2800" spc="-200" dirty="0">
                <a:solidFill>
                  <a:srgbClr val="575756"/>
                </a:solidFill>
                <a:latin typeface="Calibri Light" panose="020F0302020204030204" pitchFamily="34" charset="0"/>
                <a:ea typeface="Arial Black"/>
                <a:cs typeface="Calibri Light" panose="020F0302020204030204" pitchFamily="34" charset="0"/>
              </a:rPr>
              <a:t> </a:t>
            </a:r>
            <a:r>
              <a:rPr lang="es-ES" sz="2800" spc="-20" dirty="0">
                <a:solidFill>
                  <a:srgbClr val="575756"/>
                </a:solidFill>
                <a:latin typeface="Calibri Light" panose="020F0302020204030204" pitchFamily="34" charset="0"/>
                <a:ea typeface="Arial Black"/>
                <a:cs typeface="Calibri Light" panose="020F0302020204030204" pitchFamily="34" charset="0"/>
              </a:rPr>
              <a:t>de</a:t>
            </a:r>
            <a:r>
              <a:rPr lang="es-ES" sz="2800" spc="-200"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valor)</a:t>
            </a:r>
            <a:r>
              <a:rPr lang="es-ES" sz="2800" spc="-200"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para</a:t>
            </a:r>
            <a:r>
              <a:rPr lang="es-ES" sz="2800" spc="-200"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definir</a:t>
            </a:r>
            <a:r>
              <a:rPr lang="es-ES" sz="2800" spc="-200" dirty="0">
                <a:solidFill>
                  <a:srgbClr val="575756"/>
                </a:solidFill>
                <a:latin typeface="Calibri Light" panose="020F0302020204030204" pitchFamily="34" charset="0"/>
                <a:ea typeface="Arial Black"/>
                <a:cs typeface="Calibri Light" panose="020F0302020204030204" pitchFamily="34" charset="0"/>
              </a:rPr>
              <a:t> </a:t>
            </a:r>
            <a:r>
              <a:rPr lang="es-ES" sz="2800" spc="-15" dirty="0">
                <a:solidFill>
                  <a:srgbClr val="575756"/>
                </a:solidFill>
                <a:latin typeface="Calibri Light" panose="020F0302020204030204" pitchFamily="34" charset="0"/>
                <a:ea typeface="Arial Black"/>
                <a:cs typeface="Calibri Light" panose="020F0302020204030204" pitchFamily="34" charset="0"/>
              </a:rPr>
              <a:t>si</a:t>
            </a:r>
            <a:r>
              <a:rPr lang="es-ES" sz="2800" spc="-200" dirty="0">
                <a:solidFill>
                  <a:srgbClr val="575756"/>
                </a:solidFill>
                <a:latin typeface="Calibri Light" panose="020F0302020204030204" pitchFamily="34" charset="0"/>
                <a:ea typeface="Arial Black"/>
                <a:cs typeface="Calibri Light" panose="020F0302020204030204" pitchFamily="34" charset="0"/>
              </a:rPr>
              <a:t> </a:t>
            </a:r>
            <a:r>
              <a:rPr lang="es-ES" sz="2800" spc="-20" dirty="0">
                <a:solidFill>
                  <a:srgbClr val="575756"/>
                </a:solidFill>
                <a:latin typeface="Calibri Light" panose="020F0302020204030204" pitchFamily="34" charset="0"/>
                <a:ea typeface="Arial Black"/>
                <a:cs typeface="Calibri Light" panose="020F0302020204030204" pitchFamily="34" charset="0"/>
              </a:rPr>
              <a:t>la</a:t>
            </a:r>
            <a:r>
              <a:rPr lang="es-ES" sz="2800" spc="-200"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emoción</a:t>
            </a:r>
            <a:r>
              <a:rPr lang="es-ES" sz="2800" spc="-200"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que</a:t>
            </a:r>
            <a:r>
              <a:rPr lang="es-ES" sz="2800" spc="-200" dirty="0">
                <a:solidFill>
                  <a:srgbClr val="575756"/>
                </a:solidFill>
                <a:latin typeface="Calibri Light" panose="020F0302020204030204" pitchFamily="34" charset="0"/>
                <a:ea typeface="Arial Black"/>
                <a:cs typeface="Calibri Light" panose="020F0302020204030204" pitchFamily="34" charset="0"/>
              </a:rPr>
              <a:t> </a:t>
            </a:r>
            <a:r>
              <a:rPr lang="es-ES" sz="2800" spc="-15" dirty="0">
                <a:solidFill>
                  <a:srgbClr val="575756"/>
                </a:solidFill>
                <a:latin typeface="Calibri Light" panose="020F0302020204030204" pitchFamily="34" charset="0"/>
                <a:ea typeface="Arial Black"/>
                <a:cs typeface="Calibri Light" panose="020F0302020204030204" pitchFamily="34" charset="0"/>
              </a:rPr>
              <a:t>se</a:t>
            </a:r>
            <a:r>
              <a:rPr lang="es-ES" sz="2800" spc="-195"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experimenta </a:t>
            </a:r>
            <a:r>
              <a:rPr lang="es-ES" sz="2800" spc="-15" dirty="0">
                <a:solidFill>
                  <a:srgbClr val="575756"/>
                </a:solidFill>
                <a:latin typeface="Calibri Light" panose="020F0302020204030204" pitchFamily="34" charset="0"/>
                <a:ea typeface="Arial Black"/>
                <a:cs typeface="Calibri Light" panose="020F0302020204030204" pitchFamily="34" charset="0"/>
              </a:rPr>
              <a:t>se </a:t>
            </a:r>
            <a:r>
              <a:rPr lang="es-ES" sz="2800" spc="-25" dirty="0">
                <a:solidFill>
                  <a:srgbClr val="575756"/>
                </a:solidFill>
                <a:latin typeface="Calibri Light" panose="020F0302020204030204" pitchFamily="34" charset="0"/>
                <a:ea typeface="Arial Black"/>
                <a:cs typeface="Calibri Light" panose="020F0302020204030204" pitchFamily="34" charset="0"/>
              </a:rPr>
              <a:t>ajusta </a:t>
            </a:r>
            <a:r>
              <a:rPr lang="es-ES" sz="2800" dirty="0">
                <a:solidFill>
                  <a:srgbClr val="575756"/>
                </a:solidFill>
                <a:latin typeface="Calibri Light" panose="020F0302020204030204" pitchFamily="34" charset="0"/>
                <a:ea typeface="Arial Black"/>
                <a:cs typeface="Calibri Light" panose="020F0302020204030204" pitchFamily="34" charset="0"/>
              </a:rPr>
              <a:t>a </a:t>
            </a:r>
            <a:r>
              <a:rPr lang="es-ES" sz="2800" spc="-20" dirty="0">
                <a:solidFill>
                  <a:srgbClr val="575756"/>
                </a:solidFill>
                <a:latin typeface="Calibri Light" panose="020F0302020204030204" pitchFamily="34" charset="0"/>
                <a:ea typeface="Arial Black"/>
                <a:cs typeface="Calibri Light" panose="020F0302020204030204" pitchFamily="34" charset="0"/>
              </a:rPr>
              <a:t>la </a:t>
            </a:r>
            <a:r>
              <a:rPr lang="es-ES" sz="2800" spc="-30" dirty="0">
                <a:solidFill>
                  <a:srgbClr val="575756"/>
                </a:solidFill>
                <a:latin typeface="Calibri Light" panose="020F0302020204030204" pitchFamily="34" charset="0"/>
                <a:ea typeface="Arial Black"/>
                <a:cs typeface="Calibri Light" panose="020F0302020204030204" pitchFamily="34" charset="0"/>
              </a:rPr>
              <a:t>situación </a:t>
            </a:r>
            <a:r>
              <a:rPr lang="es-ES" sz="2800" dirty="0">
                <a:solidFill>
                  <a:srgbClr val="575756"/>
                </a:solidFill>
                <a:latin typeface="Calibri Light" panose="020F0302020204030204" pitchFamily="34" charset="0"/>
                <a:ea typeface="Arial Black"/>
                <a:cs typeface="Calibri Light" panose="020F0302020204030204" pitchFamily="34" charset="0"/>
              </a:rPr>
              <a:t>o </a:t>
            </a:r>
            <a:r>
              <a:rPr lang="es-ES" sz="2800" spc="-20" dirty="0">
                <a:solidFill>
                  <a:srgbClr val="575756"/>
                </a:solidFill>
                <a:latin typeface="Calibri Light" panose="020F0302020204030204" pitchFamily="34" charset="0"/>
                <a:ea typeface="Arial Black"/>
                <a:cs typeface="Calibri Light" panose="020F0302020204030204" pitchFamily="34" charset="0"/>
              </a:rPr>
              <a:t>no. </a:t>
            </a:r>
            <a:r>
              <a:rPr lang="es-ES" sz="2800" spc="-25" dirty="0">
                <a:solidFill>
                  <a:srgbClr val="575756"/>
                </a:solidFill>
                <a:latin typeface="Calibri Light" panose="020F0302020204030204" pitchFamily="34" charset="0"/>
                <a:ea typeface="Arial Black"/>
                <a:cs typeface="Calibri Light" panose="020F0302020204030204" pitchFamily="34" charset="0"/>
              </a:rPr>
              <a:t>Entre </a:t>
            </a:r>
            <a:r>
              <a:rPr lang="es-ES" sz="2800" spc="-20" dirty="0">
                <a:solidFill>
                  <a:srgbClr val="575756"/>
                </a:solidFill>
                <a:latin typeface="Calibri Light" panose="020F0302020204030204" pitchFamily="34" charset="0"/>
                <a:ea typeface="Arial Black"/>
                <a:cs typeface="Calibri Light" panose="020F0302020204030204" pitchFamily="34" charset="0"/>
              </a:rPr>
              <a:t>más </a:t>
            </a:r>
            <a:r>
              <a:rPr lang="es-ES" sz="2800" spc="-15" dirty="0">
                <a:solidFill>
                  <a:srgbClr val="575756"/>
                </a:solidFill>
                <a:latin typeface="Calibri Light" panose="020F0302020204030204" pitchFamily="34" charset="0"/>
                <a:ea typeface="Arial Black"/>
                <a:cs typeface="Calibri Light" panose="020F0302020204030204" pitchFamily="34" charset="0"/>
              </a:rPr>
              <a:t>se </a:t>
            </a:r>
            <a:r>
              <a:rPr lang="es-ES" sz="2800" spc="-30" dirty="0">
                <a:solidFill>
                  <a:srgbClr val="575756"/>
                </a:solidFill>
                <a:latin typeface="Calibri Light" panose="020F0302020204030204" pitchFamily="34" charset="0"/>
                <a:ea typeface="Arial Black"/>
                <a:cs typeface="Calibri Light" panose="020F0302020204030204" pitchFamily="34" charset="0"/>
              </a:rPr>
              <a:t>pueda</a:t>
            </a:r>
            <a:r>
              <a:rPr lang="es-ES" sz="2800" spc="-115"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describir </a:t>
            </a:r>
            <a:r>
              <a:rPr lang="es-ES" sz="2800" spc="-30" dirty="0">
                <a:solidFill>
                  <a:srgbClr val="575756"/>
                </a:solidFill>
                <a:latin typeface="Calibri Light" panose="020F0302020204030204" pitchFamily="34" charset="0"/>
                <a:ea typeface="Arial Black"/>
                <a:cs typeface="Calibri Light" panose="020F0302020204030204" pitchFamily="34" charset="0"/>
              </a:rPr>
              <a:t>objetivamente</a:t>
            </a:r>
            <a:r>
              <a:rPr lang="es-ES" sz="2800" spc="-95"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los</a:t>
            </a:r>
            <a:r>
              <a:rPr lang="es-ES" sz="2800" spc="-95"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hechos,</a:t>
            </a:r>
            <a:r>
              <a:rPr lang="es-ES" sz="2800" spc="-95" dirty="0">
                <a:solidFill>
                  <a:srgbClr val="575756"/>
                </a:solidFill>
                <a:latin typeface="Calibri Light" panose="020F0302020204030204" pitchFamily="34" charset="0"/>
                <a:ea typeface="Arial Black"/>
                <a:cs typeface="Calibri Light" panose="020F0302020204030204" pitchFamily="34" charset="0"/>
              </a:rPr>
              <a:t> </a:t>
            </a:r>
            <a:r>
              <a:rPr lang="es-ES" sz="2800" spc="-25" dirty="0">
                <a:solidFill>
                  <a:srgbClr val="575756"/>
                </a:solidFill>
                <a:latin typeface="Calibri Light" panose="020F0302020204030204" pitchFamily="34" charset="0"/>
                <a:ea typeface="Arial Black"/>
                <a:cs typeface="Calibri Light" panose="020F0302020204030204" pitchFamily="34" charset="0"/>
              </a:rPr>
              <a:t>menos</a:t>
            </a:r>
            <a:r>
              <a:rPr lang="es-ES" sz="2800" spc="-90" dirty="0">
                <a:solidFill>
                  <a:srgbClr val="575756"/>
                </a:solidFill>
                <a:latin typeface="Calibri Light" panose="020F0302020204030204" pitchFamily="34" charset="0"/>
                <a:ea typeface="Arial Black"/>
                <a:cs typeface="Calibri Light" panose="020F0302020204030204" pitchFamily="34" charset="0"/>
              </a:rPr>
              <a:t> </a:t>
            </a:r>
            <a:r>
              <a:rPr lang="es-ES" sz="2800" spc="-35" dirty="0">
                <a:solidFill>
                  <a:srgbClr val="575756"/>
                </a:solidFill>
                <a:latin typeface="Calibri Light" panose="020F0302020204030204" pitchFamily="34" charset="0"/>
                <a:ea typeface="Arial Black"/>
                <a:cs typeface="Calibri Light" panose="020F0302020204030204" pitchFamily="34" charset="0"/>
              </a:rPr>
              <a:t>desbordamiento</a:t>
            </a:r>
            <a:r>
              <a:rPr lang="es-ES" sz="2800" spc="-95"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emocional </a:t>
            </a:r>
            <a:r>
              <a:rPr lang="es-ES" sz="2800" spc="-15" dirty="0">
                <a:solidFill>
                  <a:srgbClr val="575756"/>
                </a:solidFill>
                <a:latin typeface="Calibri Light" panose="020F0302020204030204" pitchFamily="34" charset="0"/>
                <a:ea typeface="Arial Black"/>
                <a:cs typeface="Calibri Light" panose="020F0302020204030204" pitchFamily="34" charset="0"/>
              </a:rPr>
              <a:t>se</a:t>
            </a:r>
            <a:r>
              <a:rPr lang="es-ES" sz="2800" spc="-65" dirty="0">
                <a:solidFill>
                  <a:srgbClr val="575756"/>
                </a:solidFill>
                <a:latin typeface="Calibri Light" panose="020F0302020204030204" pitchFamily="34" charset="0"/>
                <a:ea typeface="Arial Black"/>
                <a:cs typeface="Calibri Light" panose="020F0302020204030204" pitchFamily="34" charset="0"/>
              </a:rPr>
              <a:t> </a:t>
            </a:r>
            <a:r>
              <a:rPr lang="es-ES" sz="2800" spc="-30" dirty="0">
                <a:solidFill>
                  <a:srgbClr val="575756"/>
                </a:solidFill>
                <a:latin typeface="Calibri Light" panose="020F0302020204030204" pitchFamily="34" charset="0"/>
                <a:ea typeface="Arial Black"/>
                <a:cs typeface="Calibri Light" panose="020F0302020204030204" pitchFamily="34" charset="0"/>
              </a:rPr>
              <a:t>experimentará.</a:t>
            </a:r>
            <a:endParaRPr lang="es-CO" sz="2800" dirty="0">
              <a:latin typeface="Calibri Light" panose="020F0302020204030204" pitchFamily="34" charset="0"/>
              <a:ea typeface="Arial Black"/>
              <a:cs typeface="Calibri Light" panose="020F0302020204030204" pitchFamily="34" charset="0"/>
            </a:endParaRPr>
          </a:p>
          <a:p>
            <a:pPr marL="0" indent="0">
              <a:spcBef>
                <a:spcPts val="55"/>
              </a:spcBef>
              <a:spcAft>
                <a:spcPts val="0"/>
              </a:spcAft>
              <a:buNone/>
            </a:pPr>
            <a:r>
              <a:rPr lang="es-ES" sz="2800" dirty="0">
                <a:latin typeface="Calibri Light" panose="020F0302020204030204" pitchFamily="34" charset="0"/>
                <a:ea typeface="Arial Black"/>
                <a:cs typeface="Calibri Light" panose="020F0302020204030204" pitchFamily="34" charset="0"/>
              </a:rPr>
              <a:t> </a:t>
            </a:r>
            <a:endParaRPr lang="es-CO" sz="2800" dirty="0">
              <a:latin typeface="Calibri Light" panose="020F0302020204030204" pitchFamily="34" charset="0"/>
              <a:ea typeface="Arial Black"/>
              <a:cs typeface="Calibri Light" panose="020F0302020204030204" pitchFamily="34" charset="0"/>
            </a:endParaRPr>
          </a:p>
          <a:p>
            <a:endParaRPr lang="es-CO" dirty="0"/>
          </a:p>
        </p:txBody>
      </p:sp>
    </p:spTree>
    <p:extLst>
      <p:ext uri="{BB962C8B-B14F-4D97-AF65-F5344CB8AC3E}">
        <p14:creationId xmlns:p14="http://schemas.microsoft.com/office/powerpoint/2010/main" val="632546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4720" y="354564"/>
            <a:ext cx="9366325" cy="839236"/>
          </a:xfrm>
        </p:spPr>
        <p:txBody>
          <a:bodyPr>
            <a:normAutofit fontScale="90000"/>
          </a:bodyPr>
          <a:lstStyle/>
          <a:p>
            <a:r>
              <a:rPr lang="es-CO" b="1" i="1" u="sng" dirty="0">
                <a:solidFill>
                  <a:srgbClr val="00B050"/>
                </a:solidFill>
              </a:rPr>
              <a:t>SALUD MENTALEN TIEMPOS DE PANDEMIA </a:t>
            </a:r>
          </a:p>
        </p:txBody>
      </p:sp>
      <p:sp>
        <p:nvSpPr>
          <p:cNvPr id="3" name="2 Marcador de contenido"/>
          <p:cNvSpPr>
            <a:spLocks noGrp="1"/>
          </p:cNvSpPr>
          <p:nvPr>
            <p:ph idx="1"/>
          </p:nvPr>
        </p:nvSpPr>
        <p:spPr>
          <a:xfrm>
            <a:off x="698500" y="1216024"/>
            <a:ext cx="10868696" cy="4918075"/>
          </a:xfrm>
        </p:spPr>
        <p:txBody>
          <a:bodyPr>
            <a:normAutofit fontScale="92500" lnSpcReduction="10000"/>
          </a:bodyPr>
          <a:lstStyle/>
          <a:p>
            <a:pPr marL="490855" indent="0" algn="just">
              <a:lnSpc>
                <a:spcPct val="93000"/>
              </a:lnSpc>
              <a:spcAft>
                <a:spcPts val="0"/>
              </a:spcAft>
              <a:buNone/>
            </a:pPr>
            <a:r>
              <a:rPr lang="es-ES" sz="2800" dirty="0">
                <a:solidFill>
                  <a:srgbClr val="575756"/>
                </a:solidFill>
                <a:latin typeface="Calibri Light" panose="020F0302020204030204" pitchFamily="34" charset="0"/>
                <a:ea typeface="Arial Black"/>
                <a:cs typeface="Calibri Light" panose="020F0302020204030204" pitchFamily="34" charset="0"/>
              </a:rPr>
              <a:t>A </a:t>
            </a:r>
            <a:r>
              <a:rPr lang="es-ES" sz="2800" spc="-15" dirty="0">
                <a:solidFill>
                  <a:srgbClr val="575756"/>
                </a:solidFill>
                <a:latin typeface="Calibri Light" panose="020F0302020204030204" pitchFamily="34" charset="0"/>
                <a:ea typeface="Arial Black"/>
                <a:cs typeface="Calibri Light" panose="020F0302020204030204" pitchFamily="34" charset="0"/>
              </a:rPr>
              <a:t>continuación </a:t>
            </a:r>
            <a:r>
              <a:rPr lang="es-ES" sz="2800" dirty="0">
                <a:solidFill>
                  <a:srgbClr val="575756"/>
                </a:solidFill>
                <a:latin typeface="Calibri Light" panose="020F0302020204030204" pitchFamily="34" charset="0"/>
                <a:ea typeface="Arial Black"/>
                <a:cs typeface="Calibri Light" panose="020F0302020204030204" pitchFamily="34" charset="0"/>
              </a:rPr>
              <a:t>se </a:t>
            </a:r>
            <a:r>
              <a:rPr lang="es-ES" sz="2800" spc="-15" dirty="0">
                <a:solidFill>
                  <a:srgbClr val="575756"/>
                </a:solidFill>
                <a:latin typeface="Calibri Light" panose="020F0302020204030204" pitchFamily="34" charset="0"/>
                <a:ea typeface="Arial Black"/>
                <a:cs typeface="Calibri Light" panose="020F0302020204030204" pitchFamily="34" charset="0"/>
              </a:rPr>
              <a:t>describen brevemente </a:t>
            </a:r>
            <a:r>
              <a:rPr lang="es-ES" sz="2800" dirty="0">
                <a:solidFill>
                  <a:srgbClr val="575756"/>
                </a:solidFill>
                <a:latin typeface="Calibri Light" panose="020F0302020204030204" pitchFamily="34" charset="0"/>
                <a:ea typeface="Arial Black"/>
                <a:cs typeface="Calibri Light" panose="020F0302020204030204" pitchFamily="34" charset="0"/>
              </a:rPr>
              <a:t>algunas  </a:t>
            </a:r>
            <a:r>
              <a:rPr lang="es-ES" sz="2800" spc="-15" dirty="0">
                <a:solidFill>
                  <a:srgbClr val="575756"/>
                </a:solidFill>
                <a:latin typeface="Calibri Light" panose="020F0302020204030204" pitchFamily="34" charset="0"/>
                <a:ea typeface="Arial Black"/>
                <a:cs typeface="Calibri Light" panose="020F0302020204030204" pitchFamily="34" charset="0"/>
              </a:rPr>
              <a:t>de </a:t>
            </a:r>
            <a:r>
              <a:rPr lang="es-ES" sz="2800" dirty="0">
                <a:solidFill>
                  <a:srgbClr val="575756"/>
                </a:solidFill>
                <a:latin typeface="Calibri Light" panose="020F0302020204030204" pitchFamily="34" charset="0"/>
                <a:ea typeface="Arial Black"/>
                <a:cs typeface="Calibri Light" panose="020F0302020204030204" pitchFamily="34" charset="0"/>
              </a:rPr>
              <a:t>las estrategias que </a:t>
            </a:r>
            <a:r>
              <a:rPr lang="es-ES" sz="2800" spc="-15" dirty="0">
                <a:solidFill>
                  <a:srgbClr val="575756"/>
                </a:solidFill>
                <a:latin typeface="Calibri Light" panose="020F0302020204030204" pitchFamily="34" charset="0"/>
                <a:ea typeface="Arial Black"/>
                <a:cs typeface="Calibri Light" panose="020F0302020204030204" pitchFamily="34" charset="0"/>
              </a:rPr>
              <a:t>pueden ponerse </a:t>
            </a:r>
            <a:r>
              <a:rPr lang="es-ES" sz="2800" dirty="0">
                <a:solidFill>
                  <a:srgbClr val="575756"/>
                </a:solidFill>
                <a:latin typeface="Calibri Light" panose="020F0302020204030204" pitchFamily="34" charset="0"/>
                <a:ea typeface="Arial Black"/>
                <a:cs typeface="Calibri Light" panose="020F0302020204030204" pitchFamily="34" charset="0"/>
              </a:rPr>
              <a:t>en </a:t>
            </a:r>
            <a:r>
              <a:rPr lang="es-ES" sz="2800" spc="-15" dirty="0" smtClean="0">
                <a:solidFill>
                  <a:srgbClr val="575756"/>
                </a:solidFill>
                <a:latin typeface="Calibri Light" panose="020F0302020204030204" pitchFamily="34" charset="0"/>
                <a:ea typeface="Arial Black"/>
                <a:cs typeface="Calibri Light" panose="020F0302020204030204" pitchFamily="34" charset="0"/>
              </a:rPr>
              <a:t>práctica </a:t>
            </a:r>
            <a:r>
              <a:rPr lang="es-ES" sz="2800" spc="-15" dirty="0">
                <a:solidFill>
                  <a:srgbClr val="575756"/>
                </a:solidFill>
                <a:latin typeface="Calibri Light" panose="020F0302020204030204" pitchFamily="34" charset="0"/>
                <a:ea typeface="Arial Black"/>
                <a:cs typeface="Calibri Light" panose="020F0302020204030204" pitchFamily="34" charset="0"/>
              </a:rPr>
              <a:t>para </a:t>
            </a:r>
            <a:r>
              <a:rPr lang="es-ES" sz="2800" dirty="0">
                <a:solidFill>
                  <a:srgbClr val="575756"/>
                </a:solidFill>
                <a:latin typeface="Calibri Light" panose="020F0302020204030204" pitchFamily="34" charset="0"/>
                <a:ea typeface="Arial Black"/>
                <a:cs typeface="Calibri Light" panose="020F0302020204030204" pitchFamily="34" charset="0"/>
              </a:rPr>
              <a:t>sobrellevar</a:t>
            </a:r>
            <a:r>
              <a:rPr lang="es-ES" sz="2800" spc="-200" dirty="0">
                <a:solidFill>
                  <a:srgbClr val="575756"/>
                </a:solidFill>
                <a:latin typeface="Calibri Light" panose="020F0302020204030204" pitchFamily="34" charset="0"/>
                <a:ea typeface="Arial Black"/>
                <a:cs typeface="Calibri Light" panose="020F0302020204030204" pitchFamily="34" charset="0"/>
              </a:rPr>
              <a:t> </a:t>
            </a:r>
            <a:r>
              <a:rPr lang="es-ES" sz="2800" dirty="0">
                <a:solidFill>
                  <a:srgbClr val="575756"/>
                </a:solidFill>
                <a:latin typeface="Calibri Light" panose="020F0302020204030204" pitchFamily="34" charset="0"/>
                <a:ea typeface="Arial Black"/>
                <a:cs typeface="Calibri Light" panose="020F0302020204030204" pitchFamily="34" charset="0"/>
              </a:rPr>
              <a:t>estos</a:t>
            </a:r>
            <a:r>
              <a:rPr lang="es-ES" sz="2800" spc="-195" dirty="0">
                <a:solidFill>
                  <a:srgbClr val="575756"/>
                </a:solidFill>
                <a:latin typeface="Calibri Light" panose="020F0302020204030204" pitchFamily="34" charset="0"/>
                <a:ea typeface="Arial Black"/>
                <a:cs typeface="Calibri Light" panose="020F0302020204030204" pitchFamily="34" charset="0"/>
              </a:rPr>
              <a:t> </a:t>
            </a:r>
            <a:r>
              <a:rPr lang="es-ES" sz="2800" spc="-195" dirty="0" smtClean="0">
                <a:solidFill>
                  <a:srgbClr val="575756"/>
                </a:solidFill>
                <a:latin typeface="Calibri Light" panose="020F0302020204030204" pitchFamily="34" charset="0"/>
                <a:ea typeface="Arial Black"/>
                <a:cs typeface="Calibri Light" panose="020F0302020204030204" pitchFamily="34" charset="0"/>
              </a:rPr>
              <a:t> </a:t>
            </a:r>
            <a:r>
              <a:rPr lang="es-ES" sz="2800" dirty="0" smtClean="0">
                <a:solidFill>
                  <a:srgbClr val="575756"/>
                </a:solidFill>
                <a:latin typeface="Calibri Light" panose="020F0302020204030204" pitchFamily="34" charset="0"/>
                <a:ea typeface="Arial Black"/>
                <a:cs typeface="Calibri Light" panose="020F0302020204030204" pitchFamily="34" charset="0"/>
              </a:rPr>
              <a:t>tiempos</a:t>
            </a:r>
            <a:r>
              <a:rPr lang="es-ES" sz="2800" spc="-195" dirty="0" smtClean="0">
                <a:solidFill>
                  <a:srgbClr val="575756"/>
                </a:solidFill>
                <a:latin typeface="Calibri Light" panose="020F0302020204030204" pitchFamily="34" charset="0"/>
                <a:ea typeface="Arial Black"/>
                <a:cs typeface="Calibri Light" panose="020F0302020204030204" pitchFamily="34" charset="0"/>
              </a:rPr>
              <a:t> de pandemia:</a:t>
            </a:r>
          </a:p>
          <a:p>
            <a:pPr marL="490855" indent="0" algn="just">
              <a:lnSpc>
                <a:spcPct val="93000"/>
              </a:lnSpc>
              <a:spcAft>
                <a:spcPts val="0"/>
              </a:spcAft>
              <a:buNone/>
            </a:pPr>
            <a:r>
              <a:rPr lang="es-CO" sz="2800" dirty="0" smtClean="0">
                <a:latin typeface="Calibri Light" panose="020F0302020204030204" pitchFamily="34" charset="0"/>
                <a:cs typeface="Calibri Light" panose="020F0302020204030204" pitchFamily="34" charset="0"/>
              </a:rPr>
              <a:t>Reglamenta la Regla de las Ocho:</a:t>
            </a:r>
          </a:p>
          <a:p>
            <a:pPr marL="490855" indent="0" algn="just">
              <a:lnSpc>
                <a:spcPct val="93000"/>
              </a:lnSpc>
              <a:spcAft>
                <a:spcPts val="0"/>
              </a:spcAft>
              <a:buNone/>
            </a:pPr>
            <a:r>
              <a:rPr lang="es-CO" sz="2800" dirty="0" smtClean="0">
                <a:latin typeface="Calibri Light" panose="020F0302020204030204" pitchFamily="34" charset="0"/>
                <a:cs typeface="Calibri Light" panose="020F0302020204030204" pitchFamily="34" charset="0"/>
              </a:rPr>
              <a:t>Ocho oras </a:t>
            </a:r>
            <a:r>
              <a:rPr lang="es-CO" sz="2800" dirty="0">
                <a:latin typeface="Calibri Light" panose="020F0302020204030204" pitchFamily="34" charset="0"/>
                <a:cs typeface="Calibri Light" panose="020F0302020204030204" pitchFamily="34" charset="0"/>
              </a:rPr>
              <a:t>de sueño: El sueño se puede perturbar ante la situación de pandemia, </a:t>
            </a:r>
          </a:p>
          <a:p>
            <a:pPr marL="490855" indent="0" algn="just">
              <a:lnSpc>
                <a:spcPct val="93000"/>
              </a:lnSpc>
              <a:spcAft>
                <a:spcPts val="0"/>
              </a:spcAft>
              <a:buNone/>
            </a:pPr>
            <a:r>
              <a:rPr lang="es-CO" sz="2800" dirty="0">
                <a:latin typeface="Calibri Light" panose="020F0302020204030204" pitchFamily="34" charset="0"/>
                <a:cs typeface="Calibri Light" panose="020F0302020204030204" pitchFamily="34" charset="0"/>
              </a:rPr>
              <a:t>por lo cual, es importante seguir estrictamente las normas de </a:t>
            </a:r>
            <a:r>
              <a:rPr lang="es-CO" sz="2800" dirty="0" smtClean="0">
                <a:latin typeface="Calibri Light" panose="020F0302020204030204" pitchFamily="34" charset="0"/>
                <a:cs typeface="Calibri Light" panose="020F0302020204030204" pitchFamily="34" charset="0"/>
              </a:rPr>
              <a:t> Higiene </a:t>
            </a:r>
            <a:r>
              <a:rPr lang="es-CO" sz="2800" dirty="0">
                <a:latin typeface="Calibri Light" panose="020F0302020204030204" pitchFamily="34" charset="0"/>
                <a:cs typeface="Calibri Light" panose="020F0302020204030204" pitchFamily="34" charset="0"/>
              </a:rPr>
              <a:t>del </a:t>
            </a:r>
            <a:r>
              <a:rPr lang="es-CO" sz="2800" dirty="0" smtClean="0">
                <a:latin typeface="Calibri Light" panose="020F0302020204030204" pitchFamily="34" charset="0"/>
                <a:cs typeface="Calibri Light" panose="020F0302020204030204" pitchFamily="34" charset="0"/>
              </a:rPr>
              <a:t>Sueño:</a:t>
            </a:r>
          </a:p>
          <a:p>
            <a:pPr marL="833755" indent="-342900" algn="just">
              <a:lnSpc>
                <a:spcPct val="93000"/>
              </a:lnSpc>
              <a:buFont typeface="Wingdings" panose="05000000000000000000" pitchFamily="2" charset="2"/>
              <a:buChar char="v"/>
            </a:pPr>
            <a:r>
              <a:rPr lang="es-CO" sz="2800" dirty="0">
                <a:latin typeface="Calibri Light" panose="020F0302020204030204" pitchFamily="34" charset="0"/>
                <a:cs typeface="Calibri Light" panose="020F0302020204030204" pitchFamily="34" charset="0"/>
              </a:rPr>
              <a:t>Establecer una hora definida para irse a dormir y </a:t>
            </a:r>
            <a:r>
              <a:rPr lang="es-CO" sz="2800" dirty="0" smtClean="0">
                <a:latin typeface="Calibri Light" panose="020F0302020204030204" pitchFamily="34" charset="0"/>
                <a:cs typeface="Calibri Light" panose="020F0302020204030204" pitchFamily="34" charset="0"/>
              </a:rPr>
              <a:t> levantarse.</a:t>
            </a:r>
          </a:p>
          <a:p>
            <a:pPr marL="833755" indent="-342900" algn="just">
              <a:lnSpc>
                <a:spcPct val="93000"/>
              </a:lnSpc>
              <a:buFont typeface="Wingdings" panose="05000000000000000000" pitchFamily="2" charset="2"/>
              <a:buChar char="v"/>
            </a:pPr>
            <a:r>
              <a:rPr lang="es-CO" sz="2800" dirty="0">
                <a:latin typeface="Calibri Light" panose="020F0302020204030204" pitchFamily="34" charset="0"/>
                <a:cs typeface="Calibri Light" panose="020F0302020204030204" pitchFamily="34" charset="0"/>
              </a:rPr>
              <a:t>Hacer siesta de máximo 45 minutos</a:t>
            </a:r>
          </a:p>
          <a:p>
            <a:pPr marL="833755" indent="-342900" algn="just">
              <a:lnSpc>
                <a:spcPct val="93000"/>
              </a:lnSpc>
              <a:buFont typeface="Wingdings" panose="05000000000000000000" pitchFamily="2" charset="2"/>
              <a:buChar char="v"/>
            </a:pPr>
            <a:r>
              <a:rPr lang="es-CO" sz="2800" dirty="0">
                <a:latin typeface="Calibri Light" panose="020F0302020204030204" pitchFamily="34" charset="0"/>
                <a:cs typeface="Calibri Light" panose="020F0302020204030204" pitchFamily="34" charset="0"/>
              </a:rPr>
              <a:t>Evitar alimentos pesados cuatro horas antes de dormir.</a:t>
            </a:r>
          </a:p>
          <a:p>
            <a:pPr marL="833755" indent="-342900" algn="just">
              <a:lnSpc>
                <a:spcPct val="93000"/>
              </a:lnSpc>
              <a:buFont typeface="Wingdings" panose="05000000000000000000" pitchFamily="2" charset="2"/>
              <a:buChar char="v"/>
            </a:pPr>
            <a:r>
              <a:rPr lang="es-CO" sz="2800" dirty="0">
                <a:latin typeface="Calibri Light" panose="020F0302020204030204" pitchFamily="34" charset="0"/>
                <a:cs typeface="Calibri Light" panose="020F0302020204030204" pitchFamily="34" charset="0"/>
              </a:rPr>
              <a:t>Evitar café, chocolate o bebidas oscuras en la tarde o </a:t>
            </a:r>
            <a:r>
              <a:rPr lang="es-CO" sz="2800" dirty="0" smtClean="0">
                <a:latin typeface="Calibri Light" panose="020F0302020204030204" pitchFamily="34" charset="0"/>
                <a:cs typeface="Calibri Light" panose="020F0302020204030204" pitchFamily="34" charset="0"/>
              </a:rPr>
              <a:t> noche</a:t>
            </a:r>
          </a:p>
          <a:p>
            <a:pPr marL="833755" indent="-342900" algn="just">
              <a:lnSpc>
                <a:spcPct val="93000"/>
              </a:lnSpc>
              <a:buFont typeface="Wingdings" panose="05000000000000000000" pitchFamily="2" charset="2"/>
              <a:buChar char="v"/>
            </a:pPr>
            <a:r>
              <a:rPr lang="es-CO" sz="2800" dirty="0">
                <a:latin typeface="Calibri Light" panose="020F0302020204030204" pitchFamily="34" charset="0"/>
                <a:cs typeface="Calibri Light" panose="020F0302020204030204" pitchFamily="34" charset="0"/>
              </a:rPr>
              <a:t>Evitar el licor, no fumar.</a:t>
            </a:r>
          </a:p>
          <a:p>
            <a:pPr marL="490855" indent="0" algn="just">
              <a:lnSpc>
                <a:spcPct val="93000"/>
              </a:lnSpc>
              <a:buNone/>
            </a:pPr>
            <a:endParaRPr lang="es-CO" sz="2400" dirty="0"/>
          </a:p>
          <a:p>
            <a:pPr marL="833755" indent="-342900" algn="just">
              <a:lnSpc>
                <a:spcPct val="93000"/>
              </a:lnSpc>
              <a:buFont typeface="Wingdings" panose="05000000000000000000" pitchFamily="2" charset="2"/>
              <a:buChar char="v"/>
            </a:pPr>
            <a:endParaRPr lang="es-CO" sz="2400" dirty="0"/>
          </a:p>
          <a:p>
            <a:pPr marL="490855" indent="0" algn="just">
              <a:lnSpc>
                <a:spcPct val="93000"/>
              </a:lnSpc>
              <a:spcAft>
                <a:spcPts val="0"/>
              </a:spcAft>
              <a:buNone/>
            </a:pPr>
            <a:endParaRPr lang="es-CO" sz="2400" dirty="0"/>
          </a:p>
          <a:p>
            <a:pPr marL="490855" indent="0" algn="just">
              <a:lnSpc>
                <a:spcPct val="93000"/>
              </a:lnSpc>
              <a:spcAft>
                <a:spcPts val="0"/>
              </a:spcAft>
              <a:buNone/>
            </a:pPr>
            <a:endParaRPr lang="es-CO" sz="2400" dirty="0"/>
          </a:p>
          <a:p>
            <a:pPr marL="833755" indent="-342900" algn="just">
              <a:lnSpc>
                <a:spcPct val="93000"/>
              </a:lnSpc>
              <a:spcAft>
                <a:spcPts val="0"/>
              </a:spcAft>
              <a:buFont typeface="Wingdings" panose="05000000000000000000" pitchFamily="2" charset="2"/>
              <a:buChar char="ü"/>
            </a:pPr>
            <a:endParaRPr lang="es-CO" sz="2400" dirty="0"/>
          </a:p>
        </p:txBody>
      </p:sp>
    </p:spTree>
    <p:extLst>
      <p:ext uri="{BB962C8B-B14F-4D97-AF65-F5344CB8AC3E}">
        <p14:creationId xmlns:p14="http://schemas.microsoft.com/office/powerpoint/2010/main" val="1131708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9025" y="231105"/>
            <a:ext cx="10347504" cy="695996"/>
          </a:xfrm>
        </p:spPr>
        <p:txBody>
          <a:bodyPr>
            <a:normAutofit fontScale="90000"/>
          </a:bodyPr>
          <a:lstStyle/>
          <a:p>
            <a:pPr algn="ctr"/>
            <a:r>
              <a:rPr lang="es-CO" b="1" i="1" u="sng" dirty="0">
                <a:solidFill>
                  <a:srgbClr val="00B050"/>
                </a:solidFill>
              </a:rPr>
              <a:t>SALUD MENTALEN TIEMPOS DE PANDEMIA </a:t>
            </a:r>
          </a:p>
        </p:txBody>
      </p:sp>
      <p:sp>
        <p:nvSpPr>
          <p:cNvPr id="4" name="3 Rectángulo"/>
          <p:cNvSpPr/>
          <p:nvPr/>
        </p:nvSpPr>
        <p:spPr>
          <a:xfrm>
            <a:off x="685800" y="1257230"/>
            <a:ext cx="10845800" cy="6309420"/>
          </a:xfrm>
          <a:prstGeom prst="rect">
            <a:avLst/>
          </a:prstGeom>
        </p:spPr>
        <p:txBody>
          <a:bodyPr wrap="square">
            <a:spAutoFit/>
          </a:bodyPr>
          <a:lstStyle/>
          <a:p>
            <a:pPr algn="just"/>
            <a:r>
              <a:rPr lang="es-CO" sz="2400" dirty="0">
                <a:latin typeface="Calibri Light" panose="020F0302020204030204" pitchFamily="34" charset="0"/>
                <a:cs typeface="Calibri Light" panose="020F0302020204030204" pitchFamily="34" charset="0"/>
              </a:rPr>
              <a:t>A continuación se describen brevemente algunas </a:t>
            </a:r>
            <a:r>
              <a:rPr lang="es-CO" sz="2400" dirty="0" smtClean="0">
                <a:latin typeface="Calibri Light" panose="020F0302020204030204" pitchFamily="34" charset="0"/>
                <a:cs typeface="Calibri Light" panose="020F0302020204030204" pitchFamily="34" charset="0"/>
              </a:rPr>
              <a:t>de las </a:t>
            </a:r>
            <a:r>
              <a:rPr lang="es-CO" sz="2400" dirty="0">
                <a:latin typeface="Calibri Light" panose="020F0302020204030204" pitchFamily="34" charset="0"/>
                <a:cs typeface="Calibri Light" panose="020F0302020204030204" pitchFamily="34" charset="0"/>
              </a:rPr>
              <a:t>estrategias que pueden ponerse en práctica para </a:t>
            </a:r>
          </a:p>
          <a:p>
            <a:pPr algn="just"/>
            <a:r>
              <a:rPr lang="es-CO" sz="2400" dirty="0">
                <a:latin typeface="Calibri Light" panose="020F0302020204030204" pitchFamily="34" charset="0"/>
                <a:cs typeface="Calibri Light" panose="020F0302020204030204" pitchFamily="34" charset="0"/>
              </a:rPr>
              <a:t>sobrellevar estos tiempos de </a:t>
            </a:r>
            <a:r>
              <a:rPr lang="es-CO" sz="2400" dirty="0" smtClean="0">
                <a:latin typeface="Calibri Light" panose="020F0302020204030204" pitchFamily="34" charset="0"/>
                <a:cs typeface="Calibri Light" panose="020F0302020204030204" pitchFamily="34" charset="0"/>
              </a:rPr>
              <a:t>pandemia:</a:t>
            </a:r>
          </a:p>
          <a:p>
            <a:pPr marL="285750" indent="-285750" algn="just">
              <a:buFont typeface="Wingdings" panose="05000000000000000000" pitchFamily="2" charset="2"/>
              <a:buChar char="Ø"/>
            </a:pPr>
            <a:r>
              <a:rPr lang="es-CO" sz="2400" dirty="0" smtClean="0">
                <a:latin typeface="Calibri Light" panose="020F0302020204030204" pitchFamily="34" charset="0"/>
                <a:cs typeface="Calibri Light" panose="020F0302020204030204" pitchFamily="34" charset="0"/>
              </a:rPr>
              <a:t>Hacer </a:t>
            </a:r>
            <a:r>
              <a:rPr lang="es-CO" sz="2400" dirty="0">
                <a:latin typeface="Calibri Light" panose="020F0302020204030204" pitchFamily="34" charset="0"/>
                <a:cs typeface="Calibri Light" panose="020F0302020204030204" pitchFamily="34" charset="0"/>
              </a:rPr>
              <a:t>ejercicio, ojalá en la mañana, nunca antes de </a:t>
            </a:r>
            <a:r>
              <a:rPr lang="es-CO" sz="2400" dirty="0" smtClean="0">
                <a:latin typeface="Calibri Light" panose="020F0302020204030204" pitchFamily="34" charset="0"/>
                <a:cs typeface="Calibri Light" panose="020F0302020204030204" pitchFamily="34" charset="0"/>
              </a:rPr>
              <a:t> acostarse</a:t>
            </a:r>
            <a:r>
              <a:rPr lang="es-CO" sz="2400" dirty="0">
                <a:latin typeface="Calibri Light" panose="020F0302020204030204" pitchFamily="34" charset="0"/>
                <a:cs typeface="Calibri Light" panose="020F0302020204030204" pitchFamily="34" charset="0"/>
              </a:rPr>
              <a:t>. </a:t>
            </a:r>
            <a:endParaRPr lang="es-CO" sz="2400" dirty="0" smtClean="0">
              <a:latin typeface="Calibri Light" panose="020F0302020204030204" pitchFamily="34" charset="0"/>
              <a:cs typeface="Calibri Light" panose="020F0302020204030204" pitchFamily="34" charset="0"/>
            </a:endParaRPr>
          </a:p>
          <a:p>
            <a:pPr marL="285750" indent="-285750" algn="just">
              <a:buFont typeface="Wingdings" panose="05000000000000000000" pitchFamily="2" charset="2"/>
              <a:buChar char="Ø"/>
            </a:pPr>
            <a:r>
              <a:rPr lang="es-CO" sz="2400" dirty="0" smtClean="0">
                <a:latin typeface="Calibri Light" panose="020F0302020204030204" pitchFamily="34" charset="0"/>
                <a:cs typeface="Calibri Light" panose="020F0302020204030204" pitchFamily="34" charset="0"/>
              </a:rPr>
              <a:t>Usar </a:t>
            </a:r>
            <a:r>
              <a:rPr lang="es-CO" sz="2400" dirty="0">
                <a:latin typeface="Calibri Light" panose="020F0302020204030204" pitchFamily="34" charset="0"/>
                <a:cs typeface="Calibri Light" panose="020F0302020204030204" pitchFamily="34" charset="0"/>
              </a:rPr>
              <a:t>ropa cómoda y suave. </a:t>
            </a:r>
            <a:endParaRPr lang="es-CO" sz="2400" dirty="0" smtClean="0">
              <a:latin typeface="Calibri Light" panose="020F0302020204030204" pitchFamily="34" charset="0"/>
              <a:cs typeface="Calibri Light" panose="020F0302020204030204" pitchFamily="34" charset="0"/>
            </a:endParaRPr>
          </a:p>
          <a:p>
            <a:pPr marL="285750" indent="-285750" algn="just">
              <a:buFont typeface="Wingdings" panose="05000000000000000000" pitchFamily="2" charset="2"/>
              <a:buChar char="Ø"/>
            </a:pPr>
            <a:r>
              <a:rPr lang="es-CO" sz="2400" dirty="0" smtClean="0">
                <a:latin typeface="Calibri Light" panose="020F0302020204030204" pitchFamily="34" charset="0"/>
                <a:cs typeface="Calibri Light" panose="020F0302020204030204" pitchFamily="34" charset="0"/>
              </a:rPr>
              <a:t>Tener </a:t>
            </a:r>
            <a:r>
              <a:rPr lang="es-CO" sz="2400" dirty="0">
                <a:latin typeface="Calibri Light" panose="020F0302020204030204" pitchFamily="34" charset="0"/>
                <a:cs typeface="Calibri Light" panose="020F0302020204030204" pitchFamily="34" charset="0"/>
              </a:rPr>
              <a:t>la habitación en una temperatura adecuada y </a:t>
            </a:r>
            <a:r>
              <a:rPr lang="es-CO" sz="2400" dirty="0" smtClean="0">
                <a:latin typeface="Calibri Light" panose="020F0302020204030204" pitchFamily="34" charset="0"/>
                <a:cs typeface="Calibri Light" panose="020F0302020204030204" pitchFamily="34" charset="0"/>
              </a:rPr>
              <a:t>además </a:t>
            </a:r>
            <a:r>
              <a:rPr lang="es-CO" sz="2400" dirty="0">
                <a:latin typeface="Calibri Light" panose="020F0302020204030204" pitchFamily="34" charset="0"/>
                <a:cs typeface="Calibri Light" panose="020F0302020204030204" pitchFamily="34" charset="0"/>
              </a:rPr>
              <a:t>ventilada. </a:t>
            </a:r>
            <a:endParaRPr lang="es-CO" sz="2400" dirty="0" smtClean="0">
              <a:latin typeface="Calibri Light" panose="020F0302020204030204" pitchFamily="34" charset="0"/>
              <a:cs typeface="Calibri Light" panose="020F0302020204030204" pitchFamily="34" charset="0"/>
            </a:endParaRPr>
          </a:p>
          <a:p>
            <a:pPr marL="285750" indent="-285750" algn="just">
              <a:buFont typeface="Wingdings" panose="05000000000000000000" pitchFamily="2" charset="2"/>
              <a:buChar char="Ø"/>
            </a:pPr>
            <a:r>
              <a:rPr lang="es-CO" sz="2400" dirty="0" smtClean="0">
                <a:latin typeface="Calibri Light" panose="020F0302020204030204" pitchFamily="34" charset="0"/>
                <a:cs typeface="Calibri Light" panose="020F0302020204030204" pitchFamily="34" charset="0"/>
              </a:rPr>
              <a:t>Apagar </a:t>
            </a:r>
            <a:r>
              <a:rPr lang="es-CO" sz="2400" dirty="0">
                <a:latin typeface="Calibri Light" panose="020F0302020204030204" pitchFamily="34" charset="0"/>
                <a:cs typeface="Calibri Light" panose="020F0302020204030204" pitchFamily="34" charset="0"/>
              </a:rPr>
              <a:t>el televisor y todas las fuentes de ruido antes de </a:t>
            </a:r>
            <a:r>
              <a:rPr lang="es-CO" sz="2400" dirty="0" smtClean="0">
                <a:latin typeface="Calibri Light" panose="020F0302020204030204" pitchFamily="34" charset="0"/>
                <a:cs typeface="Calibri Light" panose="020F0302020204030204" pitchFamily="34" charset="0"/>
              </a:rPr>
              <a:t> dormirse</a:t>
            </a:r>
            <a:r>
              <a:rPr lang="es-CO" sz="2400" dirty="0">
                <a:latin typeface="Calibri Light" panose="020F0302020204030204" pitchFamily="34" charset="0"/>
                <a:cs typeface="Calibri Light" panose="020F0302020204030204" pitchFamily="34" charset="0"/>
              </a:rPr>
              <a:t>. </a:t>
            </a:r>
            <a:endParaRPr lang="es-CO" sz="2400" dirty="0" smtClean="0">
              <a:latin typeface="Calibri Light" panose="020F0302020204030204" pitchFamily="34" charset="0"/>
              <a:cs typeface="Calibri Light" panose="020F0302020204030204" pitchFamily="34" charset="0"/>
            </a:endParaRPr>
          </a:p>
          <a:p>
            <a:pPr marL="285750" indent="-285750" algn="just">
              <a:buFont typeface="Wingdings" panose="05000000000000000000" pitchFamily="2" charset="2"/>
              <a:buChar char="Ø"/>
            </a:pPr>
            <a:r>
              <a:rPr lang="es-CO" sz="2400" dirty="0" smtClean="0">
                <a:latin typeface="Calibri Light" panose="020F0302020204030204" pitchFamily="34" charset="0"/>
                <a:cs typeface="Calibri Light" panose="020F0302020204030204" pitchFamily="34" charset="0"/>
              </a:rPr>
              <a:t>Usar </a:t>
            </a:r>
            <a:r>
              <a:rPr lang="es-CO" sz="2400" dirty="0">
                <a:latin typeface="Calibri Light" panose="020F0302020204030204" pitchFamily="34" charset="0"/>
                <a:cs typeface="Calibri Light" panose="020F0302020204030204" pitchFamily="34" charset="0"/>
              </a:rPr>
              <a:t>la cama para dormir, evitar trabajar en ella</a:t>
            </a:r>
            <a:r>
              <a:rPr lang="es-CO" sz="2400" dirty="0" smtClean="0">
                <a:latin typeface="Calibri Light" panose="020F0302020204030204" pitchFamily="34" charset="0"/>
                <a:cs typeface="Calibri Light" panose="020F0302020204030204" pitchFamily="34" charset="0"/>
              </a:rPr>
              <a:t>.</a:t>
            </a:r>
          </a:p>
          <a:p>
            <a:pPr marL="285750" indent="-285750" algn="just">
              <a:buFont typeface="Wingdings" panose="05000000000000000000" pitchFamily="2" charset="2"/>
              <a:buChar char="Ø"/>
            </a:pPr>
            <a:r>
              <a:rPr lang="es-CO" sz="2400" dirty="0">
                <a:latin typeface="Calibri Light" panose="020F0302020204030204" pitchFamily="34" charset="0"/>
                <a:cs typeface="Calibri Light" panose="020F0302020204030204" pitchFamily="34" charset="0"/>
              </a:rPr>
              <a:t>Hacer un semillero y una huerta casera, esto le dará </a:t>
            </a:r>
            <a:r>
              <a:rPr lang="es-CO" sz="2400" dirty="0" smtClean="0">
                <a:latin typeface="Calibri Light" panose="020F0302020204030204" pitchFamily="34" charset="0"/>
                <a:cs typeface="Calibri Light" panose="020F0302020204030204" pitchFamily="34" charset="0"/>
              </a:rPr>
              <a:t>mucha </a:t>
            </a:r>
            <a:r>
              <a:rPr lang="es-CO" sz="2400" dirty="0">
                <a:latin typeface="Calibri Light" panose="020F0302020204030204" pitchFamily="34" charset="0"/>
                <a:cs typeface="Calibri Light" panose="020F0302020204030204" pitchFamily="34" charset="0"/>
              </a:rPr>
              <a:t>satisfacción y las semillas llegan espontáneamente </a:t>
            </a:r>
            <a:r>
              <a:rPr lang="es-CO" sz="2400" dirty="0" smtClean="0">
                <a:latin typeface="Calibri Light" panose="020F0302020204030204" pitchFamily="34" charset="0"/>
                <a:cs typeface="Calibri Light" panose="020F0302020204030204" pitchFamily="34" charset="0"/>
              </a:rPr>
              <a:t> a </a:t>
            </a:r>
            <a:r>
              <a:rPr lang="es-CO" sz="2400" dirty="0">
                <a:latin typeface="Calibri Light" panose="020F0302020204030204" pitchFamily="34" charset="0"/>
                <a:cs typeface="Calibri Light" panose="020F0302020204030204" pitchFamily="34" charset="0"/>
              </a:rPr>
              <a:t>la cocina. </a:t>
            </a:r>
            <a:endParaRPr lang="es-CO" sz="2400" dirty="0" smtClean="0">
              <a:latin typeface="Calibri Light" panose="020F0302020204030204" pitchFamily="34" charset="0"/>
              <a:cs typeface="Calibri Light" panose="020F0302020204030204" pitchFamily="34" charset="0"/>
            </a:endParaRPr>
          </a:p>
          <a:p>
            <a:pPr marL="285750" indent="-285750" algn="just">
              <a:buFont typeface="Wingdings" panose="05000000000000000000" pitchFamily="2" charset="2"/>
              <a:buChar char="Ø"/>
            </a:pPr>
            <a:r>
              <a:rPr lang="es-CO" sz="2400" dirty="0" smtClean="0">
                <a:latin typeface="Calibri Light" panose="020F0302020204030204" pitchFamily="34" charset="0"/>
                <a:cs typeface="Calibri Light" panose="020F0302020204030204" pitchFamily="34" charset="0"/>
              </a:rPr>
              <a:t>Sembrar </a:t>
            </a:r>
            <a:r>
              <a:rPr lang="es-CO" sz="2400" dirty="0">
                <a:latin typeface="Calibri Light" panose="020F0302020204030204" pitchFamily="34" charset="0"/>
                <a:cs typeface="Calibri Light" panose="020F0302020204030204" pitchFamily="34" charset="0"/>
              </a:rPr>
              <a:t>verduras y leguminosas. No es </a:t>
            </a:r>
            <a:r>
              <a:rPr lang="es-CO" sz="2400" dirty="0" smtClean="0">
                <a:latin typeface="Calibri Light" panose="020F0302020204030204" pitchFamily="34" charset="0"/>
                <a:cs typeface="Calibri Light" panose="020F0302020204030204" pitchFamily="34" charset="0"/>
              </a:rPr>
              <a:t> necesario </a:t>
            </a:r>
            <a:r>
              <a:rPr lang="es-CO" sz="2400" dirty="0">
                <a:latin typeface="Calibri Light" panose="020F0302020204030204" pitchFamily="34" charset="0"/>
                <a:cs typeface="Calibri Light" panose="020F0302020204030204" pitchFamily="34" charset="0"/>
              </a:rPr>
              <a:t>tener patio, se puede hacer en materas en un </a:t>
            </a:r>
            <a:r>
              <a:rPr lang="es-CO" sz="2400" dirty="0" smtClean="0">
                <a:latin typeface="Calibri Light" panose="020F0302020204030204" pitchFamily="34" charset="0"/>
                <a:cs typeface="Calibri Light" panose="020F0302020204030204" pitchFamily="34" charset="0"/>
              </a:rPr>
              <a:t>lugar </a:t>
            </a:r>
            <a:r>
              <a:rPr lang="es-CO" sz="2400" dirty="0">
                <a:latin typeface="Calibri Light" panose="020F0302020204030204" pitchFamily="34" charset="0"/>
                <a:cs typeface="Calibri Light" panose="020F0302020204030204" pitchFamily="34" charset="0"/>
              </a:rPr>
              <a:t>iluminado de la casa o apartamento. </a:t>
            </a:r>
          </a:p>
          <a:p>
            <a:pPr marL="285750" indent="-285750" algn="just">
              <a:buFont typeface="Wingdings" panose="05000000000000000000" pitchFamily="2" charset="2"/>
              <a:buChar char="Ø"/>
            </a:pPr>
            <a:r>
              <a:rPr lang="es-CO" sz="2400" dirty="0">
                <a:latin typeface="Calibri Light" panose="020F0302020204030204" pitchFamily="34" charset="0"/>
                <a:cs typeface="Calibri Light" panose="020F0302020204030204" pitchFamily="34" charset="0"/>
              </a:rPr>
              <a:t>Organizar, pintar o arreglar la casa es una oportunidad </a:t>
            </a:r>
            <a:r>
              <a:rPr lang="es-CO" sz="2400" dirty="0" smtClean="0">
                <a:latin typeface="Calibri Light" panose="020F0302020204030204" pitchFamily="34" charset="0"/>
                <a:cs typeface="Calibri Light" panose="020F0302020204030204" pitchFamily="34" charset="0"/>
              </a:rPr>
              <a:t> que </a:t>
            </a:r>
            <a:r>
              <a:rPr lang="es-CO" sz="2400" dirty="0">
                <a:latin typeface="Calibri Light" panose="020F0302020204030204" pitchFamily="34" charset="0"/>
                <a:cs typeface="Calibri Light" panose="020F0302020204030204" pitchFamily="34" charset="0"/>
              </a:rPr>
              <a:t>da el confinamiento.</a:t>
            </a:r>
          </a:p>
          <a:p>
            <a:pPr marL="285750" indent="-285750" algn="just">
              <a:buFont typeface="Wingdings" panose="05000000000000000000" pitchFamily="2" charset="2"/>
              <a:buChar char="Ø"/>
            </a:pPr>
            <a:endParaRPr lang="es-CO" sz="2000" dirty="0"/>
          </a:p>
          <a:p>
            <a:pPr algn="just"/>
            <a:endParaRPr lang="es-CO" dirty="0" smtClean="0"/>
          </a:p>
          <a:p>
            <a:endParaRPr lang="es-CO" dirty="0" smtClean="0"/>
          </a:p>
          <a:p>
            <a:endParaRPr lang="es-CO" dirty="0" smtClean="0"/>
          </a:p>
          <a:p>
            <a:pPr marL="285750" indent="-285750">
              <a:buFont typeface="Wingdings" panose="05000000000000000000" pitchFamily="2" charset="2"/>
              <a:buChar char="q"/>
            </a:pPr>
            <a:endParaRPr lang="es-CO" dirty="0"/>
          </a:p>
        </p:txBody>
      </p:sp>
    </p:spTree>
    <p:extLst>
      <p:ext uri="{BB962C8B-B14F-4D97-AF65-F5344CB8AC3E}">
        <p14:creationId xmlns:p14="http://schemas.microsoft.com/office/powerpoint/2010/main" val="2893091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808072" y="1431924"/>
            <a:ext cx="10774327" cy="5133975"/>
          </a:xfrm>
        </p:spPr>
        <p:txBody>
          <a:bodyPr/>
          <a:lstStyle/>
          <a:p>
            <a:pPr marL="0" indent="0" algn="just">
              <a:buNone/>
            </a:pPr>
            <a:r>
              <a:rPr lang="es-CO" sz="3200" dirty="0">
                <a:latin typeface="Calibri Light" panose="020F0302020204030204" pitchFamily="34" charset="0"/>
                <a:cs typeface="Calibri Light" panose="020F0302020204030204" pitchFamily="34" charset="0"/>
              </a:rPr>
              <a:t>Última recomendación: cuando quiera dormirse, </a:t>
            </a:r>
            <a:r>
              <a:rPr lang="es-CO" sz="3200" dirty="0" smtClean="0">
                <a:latin typeface="Calibri Light" panose="020F0302020204030204" pitchFamily="34" charset="0"/>
                <a:cs typeface="Calibri Light" panose="020F0302020204030204" pitchFamily="34" charset="0"/>
              </a:rPr>
              <a:t>evite pensar </a:t>
            </a:r>
            <a:r>
              <a:rPr lang="es-CO" sz="3200" dirty="0">
                <a:latin typeface="Calibri Light" panose="020F0302020204030204" pitchFamily="34" charset="0"/>
                <a:cs typeface="Calibri Light" panose="020F0302020204030204" pitchFamily="34" charset="0"/>
              </a:rPr>
              <a:t>en que se tiene que dormir, el sueño es un fenómeno </a:t>
            </a:r>
            <a:r>
              <a:rPr lang="es-CO" sz="3200" dirty="0" smtClean="0">
                <a:latin typeface="Calibri Light" panose="020F0302020204030204" pitchFamily="34" charset="0"/>
                <a:cs typeface="Calibri Light" panose="020F0302020204030204" pitchFamily="34" charset="0"/>
              </a:rPr>
              <a:t>automático</a:t>
            </a:r>
            <a:r>
              <a:rPr lang="es-CO" sz="3200" dirty="0">
                <a:latin typeface="Calibri Light" panose="020F0302020204030204" pitchFamily="34" charset="0"/>
                <a:cs typeface="Calibri Light" panose="020F0302020204030204" pitchFamily="34" charset="0"/>
              </a:rPr>
              <a:t>. </a:t>
            </a:r>
          </a:p>
          <a:p>
            <a:pPr marL="0" indent="0" algn="just">
              <a:buNone/>
            </a:pPr>
            <a:r>
              <a:rPr lang="es-CO" sz="3200" dirty="0" smtClean="0">
                <a:latin typeface="Calibri Light" panose="020F0302020204030204" pitchFamily="34" charset="0"/>
                <a:cs typeface="Calibri Light" panose="020F0302020204030204" pitchFamily="34" charset="0"/>
              </a:rPr>
              <a:t>Muchas </a:t>
            </a:r>
            <a:r>
              <a:rPr lang="es-CO" sz="3200" dirty="0">
                <a:latin typeface="Calibri Light" panose="020F0302020204030204" pitchFamily="34" charset="0"/>
                <a:cs typeface="Calibri Light" panose="020F0302020204030204" pitchFamily="34" charset="0"/>
              </a:rPr>
              <a:t>personas no se duermen por pensar en </a:t>
            </a:r>
            <a:r>
              <a:rPr lang="es-CO" sz="3200" dirty="0" smtClean="0">
                <a:latin typeface="Calibri Light" panose="020F0302020204030204" pitchFamily="34" charset="0"/>
                <a:cs typeface="Calibri Light" panose="020F0302020204030204" pitchFamily="34" charset="0"/>
              </a:rPr>
              <a:t>que </a:t>
            </a:r>
            <a:r>
              <a:rPr lang="es-CO" sz="3200" dirty="0">
                <a:latin typeface="Calibri Light" panose="020F0302020204030204" pitchFamily="34" charset="0"/>
                <a:cs typeface="Calibri Light" panose="020F0302020204030204" pitchFamily="34" charset="0"/>
              </a:rPr>
              <a:t>se tienen que dormir, esto les genera angustia. Al querer </a:t>
            </a:r>
            <a:r>
              <a:rPr lang="es-CO" sz="3200" dirty="0" smtClean="0">
                <a:latin typeface="Calibri Light" panose="020F0302020204030204" pitchFamily="34" charset="0"/>
                <a:cs typeface="Calibri Light" panose="020F0302020204030204" pitchFamily="34" charset="0"/>
              </a:rPr>
              <a:t> dormirse</a:t>
            </a:r>
            <a:r>
              <a:rPr lang="es-CO" sz="3200" dirty="0">
                <a:latin typeface="Calibri Light" panose="020F0302020204030204" pitchFamily="34" charset="0"/>
                <a:cs typeface="Calibri Light" panose="020F0302020204030204" pitchFamily="34" charset="0"/>
              </a:rPr>
              <a:t>, puede seguir la secuencia de una historia o película </a:t>
            </a:r>
            <a:r>
              <a:rPr lang="es-CO" sz="3200" dirty="0" smtClean="0">
                <a:latin typeface="Calibri Light" panose="020F0302020204030204" pitchFamily="34" charset="0"/>
                <a:cs typeface="Calibri Light" panose="020F0302020204030204" pitchFamily="34" charset="0"/>
              </a:rPr>
              <a:t>agradable</a:t>
            </a:r>
            <a:r>
              <a:rPr lang="es-CO" sz="3200" dirty="0">
                <a:latin typeface="Calibri Light" panose="020F0302020204030204" pitchFamily="34" charset="0"/>
                <a:cs typeface="Calibri Light" panose="020F0302020204030204" pitchFamily="34" charset="0"/>
              </a:rPr>
              <a:t>, rezar, contar ovejas, </a:t>
            </a:r>
            <a:r>
              <a:rPr lang="es-CO" sz="3200" dirty="0" err="1">
                <a:latin typeface="Calibri Light" panose="020F0302020204030204" pitchFamily="34" charset="0"/>
                <a:cs typeface="Calibri Light" panose="020F0302020204030204" pitchFamily="34" charset="0"/>
              </a:rPr>
              <a:t>etc</a:t>
            </a:r>
            <a:endParaRPr lang="es-CO" sz="3200" dirty="0">
              <a:latin typeface="Calibri Light" panose="020F0302020204030204" pitchFamily="34" charset="0"/>
              <a:cs typeface="Calibri Light" panose="020F0302020204030204" pitchFamily="34" charset="0"/>
            </a:endParaRPr>
          </a:p>
          <a:p>
            <a:pPr marL="68580" indent="0">
              <a:buNone/>
            </a:pPr>
            <a:r>
              <a:rPr lang="es-CO" dirty="0"/>
              <a:t> </a:t>
            </a:r>
            <a:r>
              <a:rPr lang="es-CO" dirty="0" smtClean="0"/>
              <a:t>                                                                                         </a:t>
            </a:r>
            <a:endParaRPr lang="es-CO" dirty="0"/>
          </a:p>
        </p:txBody>
      </p:sp>
      <p:sp>
        <p:nvSpPr>
          <p:cNvPr id="5" name="4 Rectángulo"/>
          <p:cNvSpPr/>
          <p:nvPr/>
        </p:nvSpPr>
        <p:spPr>
          <a:xfrm>
            <a:off x="797442" y="320380"/>
            <a:ext cx="10526231" cy="769441"/>
          </a:xfrm>
          <a:prstGeom prst="rect">
            <a:avLst/>
          </a:prstGeom>
        </p:spPr>
        <p:txBody>
          <a:bodyPr wrap="square">
            <a:spAutoFit/>
          </a:bodyPr>
          <a:lstStyle/>
          <a:p>
            <a:pPr algn="ctr"/>
            <a:r>
              <a:rPr lang="es-CO" sz="4400" b="1" i="1" u="sng" dirty="0">
                <a:solidFill>
                  <a:srgbClr val="00B050"/>
                </a:solidFill>
                <a:latin typeface="Calibri Light" panose="020F0302020204030204" pitchFamily="34" charset="0"/>
                <a:cs typeface="Calibri Light" panose="020F0302020204030204" pitchFamily="34" charset="0"/>
              </a:rPr>
              <a:t>SALUD MENTALEN TIEMPOS DE PANDEMIA </a:t>
            </a:r>
          </a:p>
        </p:txBody>
      </p:sp>
      <p:pic>
        <p:nvPicPr>
          <p:cNvPr id="4098" name="Picture 2"/>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763000" y="4572000"/>
            <a:ext cx="2755900" cy="183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27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0100" y="98425"/>
            <a:ext cx="10515600" cy="1133475"/>
          </a:xfrm>
        </p:spPr>
        <p:txBody>
          <a:bodyPr>
            <a:normAutofit/>
          </a:bodyPr>
          <a:lstStyle/>
          <a:p>
            <a:r>
              <a:rPr lang="es-CO" b="1" i="1" u="sng" dirty="0">
                <a:solidFill>
                  <a:srgbClr val="00B050"/>
                </a:solidFill>
              </a:rPr>
              <a:t>SALUD MENTALEN TIEMPOS DE PANDEMIA </a:t>
            </a:r>
          </a:p>
        </p:txBody>
      </p:sp>
      <p:sp>
        <p:nvSpPr>
          <p:cNvPr id="3" name="Marcador de contenido 2"/>
          <p:cNvSpPr>
            <a:spLocks noGrp="1"/>
          </p:cNvSpPr>
          <p:nvPr>
            <p:ph idx="1"/>
          </p:nvPr>
        </p:nvSpPr>
        <p:spPr>
          <a:xfrm>
            <a:off x="660400" y="1292224"/>
            <a:ext cx="11163300" cy="5286375"/>
          </a:xfrm>
        </p:spPr>
        <p:txBody>
          <a:bodyPr>
            <a:normAutofit fontScale="92500" lnSpcReduction="10000"/>
          </a:bodyPr>
          <a:lstStyle/>
          <a:p>
            <a:pPr algn="just">
              <a:buFont typeface="Wingdings" panose="05000000000000000000" pitchFamily="2" charset="2"/>
              <a:buChar char="q"/>
            </a:pPr>
            <a:r>
              <a:rPr lang="es-CO" dirty="0">
                <a:latin typeface="Calibri Light" panose="020F0302020204030204" pitchFamily="34" charset="0"/>
                <a:cs typeface="Calibri Light" panose="020F0302020204030204" pitchFamily="34" charset="0"/>
              </a:rPr>
              <a:t>Evitar quedarse todo el día en pijama, un poco después </a:t>
            </a:r>
            <a:r>
              <a:rPr lang="es-CO" dirty="0" smtClean="0">
                <a:latin typeface="Calibri Light" panose="020F0302020204030204" pitchFamily="34" charset="0"/>
                <a:cs typeface="Calibri Light" panose="020F0302020204030204" pitchFamily="34" charset="0"/>
              </a:rPr>
              <a:t>de </a:t>
            </a:r>
            <a:r>
              <a:rPr lang="es-CO" dirty="0">
                <a:latin typeface="Calibri Light" panose="020F0302020204030204" pitchFamily="34" charset="0"/>
                <a:cs typeface="Calibri Light" panose="020F0302020204030204" pitchFamily="34" charset="0"/>
              </a:rPr>
              <a:t>levantarse, es importante tratar de bañarse y vestirse </a:t>
            </a:r>
            <a:r>
              <a:rPr lang="es-CO" dirty="0" smtClean="0">
                <a:latin typeface="Calibri Light" panose="020F0302020204030204" pitchFamily="34" charset="0"/>
                <a:cs typeface="Calibri Light" panose="020F0302020204030204" pitchFamily="34" charset="0"/>
              </a:rPr>
              <a:t>aunque </a:t>
            </a:r>
            <a:r>
              <a:rPr lang="es-CO" dirty="0">
                <a:latin typeface="Calibri Light" panose="020F0302020204030204" pitchFamily="34" charset="0"/>
                <a:cs typeface="Calibri Light" panose="020F0302020204030204" pitchFamily="34" charset="0"/>
              </a:rPr>
              <a:t>no salga de su casa. </a:t>
            </a:r>
            <a:endParaRPr lang="es-CO" dirty="0" smtClean="0">
              <a:latin typeface="Calibri Light" panose="020F0302020204030204" pitchFamily="34" charset="0"/>
              <a:cs typeface="Calibri Light" panose="020F0302020204030204" pitchFamily="34" charset="0"/>
            </a:endParaRPr>
          </a:p>
          <a:p>
            <a:pPr algn="just">
              <a:buFont typeface="Wingdings" panose="05000000000000000000" pitchFamily="2" charset="2"/>
              <a:buChar char="q"/>
            </a:pPr>
            <a:r>
              <a:rPr lang="es-CO" dirty="0" smtClean="0">
                <a:latin typeface="Calibri Light" panose="020F0302020204030204" pitchFamily="34" charset="0"/>
                <a:cs typeface="Calibri Light" panose="020F0302020204030204" pitchFamily="34" charset="0"/>
              </a:rPr>
              <a:t>Construir </a:t>
            </a:r>
            <a:r>
              <a:rPr lang="es-CO" dirty="0">
                <a:latin typeface="Calibri Light" panose="020F0302020204030204" pitchFamily="34" charset="0"/>
                <a:cs typeface="Calibri Light" panose="020F0302020204030204" pitchFamily="34" charset="0"/>
              </a:rPr>
              <a:t>un horario de actividades obligatorias, de </a:t>
            </a:r>
            <a:r>
              <a:rPr lang="es-CO" dirty="0" smtClean="0">
                <a:latin typeface="Calibri Light" panose="020F0302020204030204" pitchFamily="34" charset="0"/>
                <a:cs typeface="Calibri Light" panose="020F0302020204030204" pitchFamily="34" charset="0"/>
              </a:rPr>
              <a:t> teletrabajo </a:t>
            </a:r>
            <a:r>
              <a:rPr lang="es-CO" dirty="0">
                <a:latin typeface="Calibri Light" panose="020F0302020204030204" pitchFamily="34" charset="0"/>
                <a:cs typeface="Calibri Light" panose="020F0302020204030204" pitchFamily="34" charset="0"/>
              </a:rPr>
              <a:t>o trabajo online y cumplirlo. Incluir las </a:t>
            </a:r>
            <a:r>
              <a:rPr lang="es-CO" dirty="0" smtClean="0">
                <a:latin typeface="Calibri Light" panose="020F0302020204030204" pitchFamily="34" charset="0"/>
                <a:cs typeface="Calibri Light" panose="020F0302020204030204" pitchFamily="34" charset="0"/>
              </a:rPr>
              <a:t> actividades </a:t>
            </a:r>
            <a:r>
              <a:rPr lang="es-CO" dirty="0">
                <a:latin typeface="Calibri Light" panose="020F0302020204030204" pitchFamily="34" charset="0"/>
                <a:cs typeface="Calibri Light" panose="020F0302020204030204" pitchFamily="34" charset="0"/>
              </a:rPr>
              <a:t>domésticas en este período. </a:t>
            </a:r>
            <a:endParaRPr lang="es-CO" dirty="0" smtClean="0">
              <a:latin typeface="Calibri Light" panose="020F0302020204030204" pitchFamily="34" charset="0"/>
              <a:cs typeface="Calibri Light" panose="020F0302020204030204" pitchFamily="34" charset="0"/>
            </a:endParaRPr>
          </a:p>
          <a:p>
            <a:pPr algn="just">
              <a:buFont typeface="Wingdings" panose="05000000000000000000" pitchFamily="2" charset="2"/>
              <a:buChar char="q"/>
            </a:pPr>
            <a:r>
              <a:rPr lang="es-CO" dirty="0" smtClean="0">
                <a:latin typeface="Calibri Light" panose="020F0302020204030204" pitchFamily="34" charset="0"/>
                <a:cs typeface="Calibri Light" panose="020F0302020204030204" pitchFamily="34" charset="0"/>
              </a:rPr>
              <a:t>Utilizar </a:t>
            </a:r>
            <a:r>
              <a:rPr lang="es-CO" dirty="0">
                <a:latin typeface="Calibri Light" panose="020F0302020204030204" pitchFamily="34" charset="0"/>
                <a:cs typeface="Calibri Light" panose="020F0302020204030204" pitchFamily="34" charset="0"/>
              </a:rPr>
              <a:t>el celular de manera regulada; guardarlo o </a:t>
            </a:r>
            <a:r>
              <a:rPr lang="es-CO" dirty="0" smtClean="0">
                <a:latin typeface="Calibri Light" panose="020F0302020204030204" pitchFamily="34" charset="0"/>
                <a:cs typeface="Calibri Light" panose="020F0302020204030204" pitchFamily="34" charset="0"/>
              </a:rPr>
              <a:t> silenciarlo </a:t>
            </a:r>
            <a:r>
              <a:rPr lang="es-CO" dirty="0">
                <a:latin typeface="Calibri Light" panose="020F0302020204030204" pitchFamily="34" charset="0"/>
                <a:cs typeface="Calibri Light" panose="020F0302020204030204" pitchFamily="34" charset="0"/>
              </a:rPr>
              <a:t>en períodos de trabajo y de actividades </a:t>
            </a:r>
          </a:p>
          <a:p>
            <a:pPr marL="0" indent="0" algn="just">
              <a:buNone/>
            </a:pPr>
            <a:r>
              <a:rPr lang="es-CO" dirty="0">
                <a:latin typeface="Calibri Light" panose="020F0302020204030204" pitchFamily="34" charset="0"/>
                <a:cs typeface="Calibri Light" panose="020F0302020204030204" pitchFamily="34" charset="0"/>
              </a:rPr>
              <a:t>obligatorias</a:t>
            </a:r>
            <a:r>
              <a:rPr lang="es-CO" dirty="0" smtClean="0">
                <a:latin typeface="Calibri Light" panose="020F0302020204030204" pitchFamily="34" charset="0"/>
                <a:cs typeface="Calibri Light" panose="020F0302020204030204" pitchFamily="34" charset="0"/>
              </a:rPr>
              <a:t>.</a:t>
            </a:r>
          </a:p>
          <a:p>
            <a:pPr algn="just">
              <a:buFont typeface="Wingdings" panose="05000000000000000000" pitchFamily="2" charset="2"/>
              <a:buChar char="q"/>
            </a:pPr>
            <a:r>
              <a:rPr lang="es-CO" dirty="0" smtClean="0">
                <a:latin typeface="Calibri Light" panose="020F0302020204030204" pitchFamily="34" charset="0"/>
                <a:cs typeface="Calibri Light" panose="020F0302020204030204" pitchFamily="34" charset="0"/>
              </a:rPr>
              <a:t> mantenerse </a:t>
            </a:r>
            <a:r>
              <a:rPr lang="es-CO" dirty="0">
                <a:latin typeface="Calibri Light" panose="020F0302020204030204" pitchFamily="34" charset="0"/>
                <a:cs typeface="Calibri Light" panose="020F0302020204030204" pitchFamily="34" charset="0"/>
              </a:rPr>
              <a:t>informado a través de fuentes confiables </a:t>
            </a:r>
            <a:r>
              <a:rPr lang="es-CO" dirty="0" smtClean="0">
                <a:latin typeface="Calibri Light" panose="020F0302020204030204" pitchFamily="34" charset="0"/>
                <a:cs typeface="Calibri Light" panose="020F0302020204030204" pitchFamily="34" charset="0"/>
              </a:rPr>
              <a:t> y </a:t>
            </a:r>
            <a:r>
              <a:rPr lang="es-CO" dirty="0">
                <a:latin typeface="Calibri Light" panose="020F0302020204030204" pitchFamily="34" charset="0"/>
                <a:cs typeface="Calibri Light" panose="020F0302020204030204" pitchFamily="34" charset="0"/>
              </a:rPr>
              <a:t>reconocidas. </a:t>
            </a:r>
          </a:p>
          <a:p>
            <a:pPr algn="just">
              <a:buFont typeface="Wingdings" panose="05000000000000000000" pitchFamily="2" charset="2"/>
              <a:buChar char="q"/>
            </a:pPr>
            <a:r>
              <a:rPr lang="es-CO" dirty="0" smtClean="0">
                <a:latin typeface="Calibri Light" panose="020F0302020204030204" pitchFamily="34" charset="0"/>
                <a:cs typeface="Calibri Light" panose="020F0302020204030204" pitchFamily="34" charset="0"/>
              </a:rPr>
              <a:t>No </a:t>
            </a:r>
            <a:r>
              <a:rPr lang="es-CO" dirty="0">
                <a:latin typeface="Calibri Light" panose="020F0302020204030204" pitchFamily="34" charset="0"/>
                <a:cs typeface="Calibri Light" panose="020F0302020204030204" pitchFamily="34" charset="0"/>
              </a:rPr>
              <a:t>obsesionarse por la información, ver </a:t>
            </a:r>
            <a:r>
              <a:rPr lang="es-CO" dirty="0" smtClean="0">
                <a:latin typeface="Calibri Light" panose="020F0302020204030204" pitchFamily="34" charset="0"/>
                <a:cs typeface="Calibri Light" panose="020F0302020204030204" pitchFamily="34" charset="0"/>
              </a:rPr>
              <a:t> las </a:t>
            </a:r>
            <a:r>
              <a:rPr lang="es-CO" dirty="0">
                <a:latin typeface="Calibri Light" panose="020F0302020204030204" pitchFamily="34" charset="0"/>
                <a:cs typeface="Calibri Light" panose="020F0302020204030204" pitchFamily="34" charset="0"/>
              </a:rPr>
              <a:t>noticias o informarse una o dos veces al día, durante </a:t>
            </a:r>
            <a:r>
              <a:rPr lang="es-CO" dirty="0" smtClean="0">
                <a:latin typeface="Calibri Light" panose="020F0302020204030204" pitchFamily="34" charset="0"/>
                <a:cs typeface="Calibri Light" panose="020F0302020204030204" pitchFamily="34" charset="0"/>
              </a:rPr>
              <a:t> períodos </a:t>
            </a:r>
            <a:r>
              <a:rPr lang="es-CO" dirty="0">
                <a:latin typeface="Calibri Light" panose="020F0302020204030204" pitchFamily="34" charset="0"/>
                <a:cs typeface="Calibri Light" panose="020F0302020204030204" pitchFamily="34" charset="0"/>
              </a:rPr>
              <a:t>no mayores de media </a:t>
            </a:r>
            <a:r>
              <a:rPr lang="es-CO" dirty="0" smtClean="0">
                <a:latin typeface="Calibri Light" panose="020F0302020204030204" pitchFamily="34" charset="0"/>
                <a:cs typeface="Calibri Light" panose="020F0302020204030204" pitchFamily="34" charset="0"/>
              </a:rPr>
              <a:t>hora.</a:t>
            </a:r>
          </a:p>
          <a:p>
            <a:pPr algn="just">
              <a:buFont typeface="Wingdings" panose="05000000000000000000" pitchFamily="2" charset="2"/>
              <a:buChar char="q"/>
            </a:pPr>
            <a:r>
              <a:rPr lang="es-CO" dirty="0" smtClean="0">
                <a:latin typeface="Calibri Light" panose="020F0302020204030204" pitchFamily="34" charset="0"/>
                <a:cs typeface="Calibri Light" panose="020F0302020204030204" pitchFamily="34" charset="0"/>
              </a:rPr>
              <a:t>Cumplir </a:t>
            </a:r>
            <a:r>
              <a:rPr lang="es-CO" dirty="0">
                <a:latin typeface="Calibri Light" panose="020F0302020204030204" pitchFamily="34" charset="0"/>
                <a:cs typeface="Calibri Light" panose="020F0302020204030204" pitchFamily="34" charset="0"/>
              </a:rPr>
              <a:t>estrictamente las recomendaciones de las </a:t>
            </a:r>
            <a:r>
              <a:rPr lang="es-CO" dirty="0" smtClean="0">
                <a:latin typeface="Calibri Light" panose="020F0302020204030204" pitchFamily="34" charset="0"/>
                <a:cs typeface="Calibri Light" panose="020F0302020204030204" pitchFamily="34" charset="0"/>
              </a:rPr>
              <a:t> autoridades </a:t>
            </a:r>
            <a:r>
              <a:rPr lang="es-CO" dirty="0">
                <a:latin typeface="Calibri Light" panose="020F0302020204030204" pitchFamily="34" charset="0"/>
                <a:cs typeface="Calibri Light" panose="020F0302020204030204" pitchFamily="34" charset="0"/>
              </a:rPr>
              <a:t>de salud; si cumple exhaustivamente lo </a:t>
            </a:r>
          </a:p>
          <a:p>
            <a:pPr marL="0" indent="0" algn="just">
              <a:buNone/>
            </a:pPr>
            <a:r>
              <a:rPr lang="es-CO" dirty="0">
                <a:latin typeface="Calibri Light" panose="020F0302020204030204" pitchFamily="34" charset="0"/>
                <a:cs typeface="Calibri Light" panose="020F0302020204030204" pitchFamily="34" charset="0"/>
              </a:rPr>
              <a:t>recomendado, la posibilidad de un contagio, para usted </a:t>
            </a:r>
            <a:r>
              <a:rPr lang="es-CO" dirty="0" smtClean="0">
                <a:latin typeface="Calibri Light" panose="020F0302020204030204" pitchFamily="34" charset="0"/>
                <a:cs typeface="Calibri Light" panose="020F0302020204030204" pitchFamily="34" charset="0"/>
              </a:rPr>
              <a:t> o </a:t>
            </a:r>
            <a:r>
              <a:rPr lang="es-CO" dirty="0">
                <a:latin typeface="Calibri Light" panose="020F0302020204030204" pitchFamily="34" charset="0"/>
                <a:cs typeface="Calibri Light" panose="020F0302020204030204" pitchFamily="34" charset="0"/>
              </a:rPr>
              <a:t>su familia, se aproxima a cero</a:t>
            </a:r>
            <a:r>
              <a:rPr lang="es-CO" dirty="0" smtClean="0">
                <a:latin typeface="Calibri Light" panose="020F0302020204030204" pitchFamily="34" charset="0"/>
                <a:cs typeface="Calibri Light" panose="020F0302020204030204" pitchFamily="34" charset="0"/>
              </a:rPr>
              <a:t>.  </a:t>
            </a:r>
          </a:p>
          <a:p>
            <a:pPr marL="0" indent="0" algn="just">
              <a:buNone/>
            </a:pPr>
            <a:r>
              <a:rPr lang="es-CO" b="1" i="1" u="sng" dirty="0" smtClean="0">
                <a:solidFill>
                  <a:srgbClr val="00B050"/>
                </a:solidFill>
                <a:latin typeface="Calibri Light" panose="020F0302020204030204" pitchFamily="34" charset="0"/>
                <a:cs typeface="Calibri Light" panose="020F0302020204030204" pitchFamily="34" charset="0"/>
              </a:rPr>
              <a:t>Recuerde que la salud mental es obligatoria para evitar enfermedades o trastornos mentales dañino para nuestra vida  </a:t>
            </a:r>
            <a:endParaRPr lang="es-CO" b="1" i="1" u="sng" dirty="0">
              <a:solidFill>
                <a:srgbClr val="00B050"/>
              </a:solidFill>
              <a:latin typeface="Calibri Light" panose="020F0302020204030204" pitchFamily="34" charset="0"/>
              <a:cs typeface="Calibri Light" panose="020F0302020204030204" pitchFamily="34" charset="0"/>
            </a:endParaRPr>
          </a:p>
          <a:p>
            <a:endParaRPr lang="es-CO" sz="2000" dirty="0"/>
          </a:p>
        </p:txBody>
      </p:sp>
    </p:spTree>
    <p:extLst>
      <p:ext uri="{BB962C8B-B14F-4D97-AF65-F5344CB8AC3E}">
        <p14:creationId xmlns:p14="http://schemas.microsoft.com/office/powerpoint/2010/main" val="355505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444500"/>
            <a:ext cx="10515600" cy="881063"/>
          </a:xfrm>
        </p:spPr>
        <p:txBody>
          <a:bodyPr/>
          <a:lstStyle/>
          <a:p>
            <a:r>
              <a:rPr lang="es-CO" b="1" i="1" u="sng" dirty="0">
                <a:solidFill>
                  <a:srgbClr val="00B050"/>
                </a:solidFill>
              </a:rPr>
              <a:t>SALUD MENTALEN TIEMPOS DE PANDEMIA </a:t>
            </a:r>
          </a:p>
        </p:txBody>
      </p:sp>
      <p:sp>
        <p:nvSpPr>
          <p:cNvPr id="3" name="2 Marcador de contenido"/>
          <p:cNvSpPr>
            <a:spLocks noGrp="1"/>
          </p:cNvSpPr>
          <p:nvPr>
            <p:ph idx="1"/>
          </p:nvPr>
        </p:nvSpPr>
        <p:spPr>
          <a:xfrm>
            <a:off x="825500" y="1279524"/>
            <a:ext cx="10807700" cy="5311775"/>
          </a:xfrm>
        </p:spPr>
        <p:txBody>
          <a:bodyPr>
            <a:noAutofit/>
          </a:bodyPr>
          <a:lstStyle/>
          <a:p>
            <a:pPr marL="0" indent="0" algn="just">
              <a:buNone/>
            </a:pPr>
            <a:r>
              <a:rPr lang="es-CO" sz="2000" dirty="0"/>
              <a:t>8 </a:t>
            </a:r>
            <a:r>
              <a:rPr lang="es-CO" sz="2000" b="1" i="1" u="sng" dirty="0" smtClean="0">
                <a:solidFill>
                  <a:srgbClr val="00B050"/>
                </a:solidFill>
              </a:rPr>
              <a:t>HORAS DE ACTIVIDADES PLACENTERAS Y LÚDICAS: </a:t>
            </a:r>
          </a:p>
          <a:p>
            <a:pPr algn="just">
              <a:buFont typeface="Wingdings" panose="05000000000000000000" pitchFamily="2" charset="2"/>
              <a:buChar char="ü"/>
            </a:pPr>
            <a:r>
              <a:rPr lang="es-CO" dirty="0" smtClean="0">
                <a:latin typeface="Calibri Light" panose="020F0302020204030204" pitchFamily="34" charset="0"/>
                <a:cs typeface="Calibri Light" panose="020F0302020204030204" pitchFamily="34" charset="0"/>
              </a:rPr>
              <a:t>Hacer </a:t>
            </a:r>
            <a:r>
              <a:rPr lang="es-CO" dirty="0">
                <a:latin typeface="Calibri Light" panose="020F0302020204030204" pitchFamily="34" charset="0"/>
                <a:cs typeface="Calibri Light" panose="020F0302020204030204" pitchFamily="34" charset="0"/>
              </a:rPr>
              <a:t>de los períodos de alimentación una </a:t>
            </a:r>
            <a:r>
              <a:rPr lang="es-CO" dirty="0" smtClean="0">
                <a:latin typeface="Calibri Light" panose="020F0302020204030204" pitchFamily="34" charset="0"/>
                <a:cs typeface="Calibri Light" panose="020F0302020204030204" pitchFamily="34" charset="0"/>
              </a:rPr>
              <a:t>oportunidad, placentera </a:t>
            </a:r>
            <a:r>
              <a:rPr lang="es-CO" dirty="0">
                <a:latin typeface="Calibri Light" panose="020F0302020204030204" pitchFamily="34" charset="0"/>
                <a:cs typeface="Calibri Light" panose="020F0302020204030204" pitchFamily="34" charset="0"/>
              </a:rPr>
              <a:t>para compartir y probar nuevas recetas.</a:t>
            </a:r>
          </a:p>
          <a:p>
            <a:pPr algn="just">
              <a:buFont typeface="Wingdings" panose="05000000000000000000" pitchFamily="2" charset="2"/>
              <a:buChar char="ü"/>
            </a:pPr>
            <a:r>
              <a:rPr lang="es-CO" dirty="0">
                <a:latin typeface="Calibri Light" panose="020F0302020204030204" pitchFamily="34" charset="0"/>
                <a:cs typeface="Calibri Light" panose="020F0302020204030204" pitchFamily="34" charset="0"/>
              </a:rPr>
              <a:t>Escuchar música, cantar, y hacer karaoke.</a:t>
            </a:r>
          </a:p>
          <a:p>
            <a:pPr algn="just">
              <a:buFont typeface="Wingdings" panose="05000000000000000000" pitchFamily="2" charset="2"/>
              <a:buChar char="ü"/>
            </a:pPr>
            <a:r>
              <a:rPr lang="es-CO" dirty="0">
                <a:latin typeface="Calibri Light" panose="020F0302020204030204" pitchFamily="34" charset="0"/>
                <a:cs typeface="Calibri Light" panose="020F0302020204030204" pitchFamily="34" charset="0"/>
              </a:rPr>
              <a:t>Utilizar las redes sociales y las llamadas como </a:t>
            </a:r>
            <a:r>
              <a:rPr lang="es-CO" dirty="0" smtClean="0">
                <a:latin typeface="Calibri Light" panose="020F0302020204030204" pitchFamily="34" charset="0"/>
                <a:cs typeface="Calibri Light" panose="020F0302020204030204" pitchFamily="34" charset="0"/>
              </a:rPr>
              <a:t>estrategia, para </a:t>
            </a:r>
            <a:r>
              <a:rPr lang="es-CO" dirty="0">
                <a:latin typeface="Calibri Light" panose="020F0302020204030204" pitchFamily="34" charset="0"/>
                <a:cs typeface="Calibri Light" panose="020F0302020204030204" pitchFamily="34" charset="0"/>
              </a:rPr>
              <a:t>compartir con su familia y amigos. </a:t>
            </a:r>
            <a:endParaRPr lang="es-CO" dirty="0" smtClean="0">
              <a:latin typeface="Calibri Light" panose="020F0302020204030204" pitchFamily="34" charset="0"/>
              <a:cs typeface="Calibri Light" panose="020F0302020204030204" pitchFamily="34" charset="0"/>
            </a:endParaRPr>
          </a:p>
          <a:p>
            <a:pPr algn="just">
              <a:buFont typeface="Wingdings" panose="05000000000000000000" pitchFamily="2" charset="2"/>
              <a:buChar char="ü"/>
            </a:pPr>
            <a:r>
              <a:rPr lang="es-CO" dirty="0" smtClean="0">
                <a:latin typeface="Calibri Light" panose="020F0302020204030204" pitchFamily="34" charset="0"/>
                <a:cs typeface="Calibri Light" panose="020F0302020204030204" pitchFamily="34" charset="0"/>
              </a:rPr>
              <a:t>Volver </a:t>
            </a:r>
            <a:r>
              <a:rPr lang="es-CO" dirty="0">
                <a:latin typeface="Calibri Light" panose="020F0302020204030204" pitchFamily="34" charset="0"/>
                <a:cs typeface="Calibri Light" panose="020F0302020204030204" pitchFamily="34" charset="0"/>
              </a:rPr>
              <a:t>a retomar </a:t>
            </a:r>
            <a:r>
              <a:rPr lang="es-CO" dirty="0" smtClean="0">
                <a:latin typeface="Calibri Light" panose="020F0302020204030204" pitchFamily="34" charset="0"/>
                <a:cs typeface="Calibri Light" panose="020F0302020204030204" pitchFamily="34" charset="0"/>
              </a:rPr>
              <a:t>las </a:t>
            </a:r>
            <a:r>
              <a:rPr lang="es-CO" dirty="0">
                <a:latin typeface="Calibri Light" panose="020F0302020204030204" pitchFamily="34" charset="0"/>
                <a:cs typeface="Calibri Light" panose="020F0302020204030204" pitchFamily="34" charset="0"/>
              </a:rPr>
              <a:t>relaciones que tenía descuidadas. </a:t>
            </a:r>
            <a:endParaRPr lang="es-CO" dirty="0" smtClean="0">
              <a:latin typeface="Calibri Light" panose="020F0302020204030204" pitchFamily="34" charset="0"/>
              <a:cs typeface="Calibri Light" panose="020F0302020204030204" pitchFamily="34" charset="0"/>
            </a:endParaRPr>
          </a:p>
          <a:p>
            <a:pPr algn="just">
              <a:buFont typeface="Wingdings" panose="05000000000000000000" pitchFamily="2" charset="2"/>
              <a:buChar char="ü"/>
            </a:pPr>
            <a:r>
              <a:rPr lang="es-CO" dirty="0" smtClean="0">
                <a:latin typeface="Calibri Light" panose="020F0302020204030204" pitchFamily="34" charset="0"/>
                <a:cs typeface="Calibri Light" panose="020F0302020204030204" pitchFamily="34" charset="0"/>
              </a:rPr>
              <a:t>Descartar </a:t>
            </a:r>
            <a:r>
              <a:rPr lang="es-CO" dirty="0">
                <a:latin typeface="Calibri Light" panose="020F0302020204030204" pitchFamily="34" charset="0"/>
                <a:cs typeface="Calibri Light" panose="020F0302020204030204" pitchFamily="34" charset="0"/>
              </a:rPr>
              <a:t>contactos </a:t>
            </a:r>
            <a:r>
              <a:rPr lang="es-CO" dirty="0" smtClean="0">
                <a:latin typeface="Calibri Light" panose="020F0302020204030204" pitchFamily="34" charset="0"/>
                <a:cs typeface="Calibri Light" panose="020F0302020204030204" pitchFamily="34" charset="0"/>
              </a:rPr>
              <a:t> que </a:t>
            </a:r>
            <a:r>
              <a:rPr lang="es-CO" dirty="0">
                <a:latin typeface="Calibri Light" panose="020F0302020204030204" pitchFamily="34" charset="0"/>
                <a:cs typeface="Calibri Light" panose="020F0302020204030204" pitchFamily="34" charset="0"/>
              </a:rPr>
              <a:t>envían información alarmista o </a:t>
            </a:r>
            <a:r>
              <a:rPr lang="es-CO" dirty="0" smtClean="0">
                <a:latin typeface="Calibri Light" panose="020F0302020204030204" pitchFamily="34" charset="0"/>
                <a:cs typeface="Calibri Light" panose="020F0302020204030204" pitchFamily="34" charset="0"/>
              </a:rPr>
              <a:t>intimidantes. </a:t>
            </a:r>
          </a:p>
          <a:p>
            <a:pPr algn="just">
              <a:buFont typeface="Wingdings" panose="05000000000000000000" pitchFamily="2" charset="2"/>
              <a:buChar char="ü"/>
            </a:pPr>
            <a:r>
              <a:rPr lang="es-CO" dirty="0" smtClean="0">
                <a:latin typeface="Calibri Light" panose="020F0302020204030204" pitchFamily="34" charset="0"/>
                <a:cs typeface="Calibri Light" panose="020F0302020204030204" pitchFamily="34" charset="0"/>
              </a:rPr>
              <a:t>Hacer </a:t>
            </a:r>
            <a:r>
              <a:rPr lang="es-CO" dirty="0">
                <a:latin typeface="Calibri Light" panose="020F0302020204030204" pitchFamily="34" charset="0"/>
                <a:cs typeface="Calibri Light" panose="020F0302020204030204" pitchFamily="34" charset="0"/>
              </a:rPr>
              <a:t>ejercicio 3 o 4 veces a la semana; en internet </a:t>
            </a:r>
            <a:r>
              <a:rPr lang="es-CO" dirty="0" smtClean="0">
                <a:latin typeface="Calibri Light" panose="020F0302020204030204" pitchFamily="34" charset="0"/>
                <a:cs typeface="Calibri Light" panose="020F0302020204030204" pitchFamily="34" charset="0"/>
              </a:rPr>
              <a:t>encontrará </a:t>
            </a:r>
            <a:r>
              <a:rPr lang="es-CO" dirty="0">
                <a:latin typeface="Calibri Light" panose="020F0302020204030204" pitchFamily="34" charset="0"/>
                <a:cs typeface="Calibri Light" panose="020F0302020204030204" pitchFamily="34" charset="0"/>
              </a:rPr>
              <a:t>tutoriales para hacer rutinas en la casa. </a:t>
            </a:r>
            <a:endParaRPr lang="es-CO" dirty="0" smtClean="0">
              <a:latin typeface="Calibri Light" panose="020F0302020204030204" pitchFamily="34" charset="0"/>
              <a:cs typeface="Calibri Light" panose="020F0302020204030204" pitchFamily="34" charset="0"/>
            </a:endParaRPr>
          </a:p>
          <a:p>
            <a:pPr algn="just">
              <a:buFont typeface="Wingdings" panose="05000000000000000000" pitchFamily="2" charset="2"/>
              <a:buChar char="ü"/>
            </a:pPr>
            <a:r>
              <a:rPr lang="es-CO" dirty="0" smtClean="0">
                <a:latin typeface="Calibri Light" panose="020F0302020204030204" pitchFamily="34" charset="0"/>
                <a:cs typeface="Calibri Light" panose="020F0302020204030204" pitchFamily="34" charset="0"/>
              </a:rPr>
              <a:t>Ver </a:t>
            </a:r>
            <a:r>
              <a:rPr lang="es-CO" dirty="0">
                <a:latin typeface="Calibri Light" panose="020F0302020204030204" pitchFamily="34" charset="0"/>
                <a:cs typeface="Calibri Light" panose="020F0302020204030204" pitchFamily="34" charset="0"/>
              </a:rPr>
              <a:t>películas o series en compañía de su familia, jugar </a:t>
            </a:r>
            <a:r>
              <a:rPr lang="es-CO" dirty="0" smtClean="0">
                <a:latin typeface="Calibri Light" panose="020F0302020204030204" pitchFamily="34" charset="0"/>
                <a:cs typeface="Calibri Light" panose="020F0302020204030204" pitchFamily="34" charset="0"/>
              </a:rPr>
              <a:t> cartas</a:t>
            </a:r>
            <a:r>
              <a:rPr lang="es-CO" dirty="0">
                <a:latin typeface="Calibri Light" panose="020F0302020204030204" pitchFamily="34" charset="0"/>
                <a:cs typeface="Calibri Light" panose="020F0302020204030204" pitchFamily="34" charset="0"/>
              </a:rPr>
              <a:t>, parqués, dominó. Por Internet ofrecen miles de </a:t>
            </a:r>
            <a:r>
              <a:rPr lang="es-CO" dirty="0" smtClean="0">
                <a:latin typeface="Calibri Light" panose="020F0302020204030204" pitchFamily="34" charset="0"/>
                <a:cs typeface="Calibri Light" panose="020F0302020204030204" pitchFamily="34" charset="0"/>
              </a:rPr>
              <a:t> actividades </a:t>
            </a:r>
            <a:r>
              <a:rPr lang="es-CO" dirty="0">
                <a:latin typeface="Calibri Light" panose="020F0302020204030204" pitchFamily="34" charset="0"/>
                <a:cs typeface="Calibri Light" panose="020F0302020204030204" pitchFamily="34" charset="0"/>
              </a:rPr>
              <a:t>de entretenimiento individual o en </a:t>
            </a:r>
            <a:r>
              <a:rPr lang="es-CO" dirty="0" smtClean="0">
                <a:latin typeface="Calibri Light" panose="020F0302020204030204" pitchFamily="34" charset="0"/>
                <a:cs typeface="Calibri Light" panose="020F0302020204030204" pitchFamily="34" charset="0"/>
              </a:rPr>
              <a:t>familia.</a:t>
            </a:r>
          </a:p>
          <a:p>
            <a:pPr algn="just">
              <a:buFont typeface="Wingdings" panose="05000000000000000000" pitchFamily="2" charset="2"/>
              <a:buChar char="ü"/>
            </a:pPr>
            <a:r>
              <a:rPr lang="es-CO" dirty="0" smtClean="0">
                <a:latin typeface="Calibri Light" panose="020F0302020204030204" pitchFamily="34" charset="0"/>
                <a:cs typeface="Calibri Light" panose="020F0302020204030204" pitchFamily="34" charset="0"/>
              </a:rPr>
              <a:t>Leer </a:t>
            </a:r>
            <a:r>
              <a:rPr lang="es-CO" dirty="0">
                <a:latin typeface="Calibri Light" panose="020F0302020204030204" pitchFamily="34" charset="0"/>
                <a:cs typeface="Calibri Light" panose="020F0302020204030204" pitchFamily="34" charset="0"/>
              </a:rPr>
              <a:t>libros y comentarlos con sus allegados.</a:t>
            </a:r>
          </a:p>
          <a:p>
            <a:pPr marL="0" indent="0">
              <a:buNone/>
            </a:pPr>
            <a:endParaRPr lang="es-CO" sz="2000" dirty="0"/>
          </a:p>
        </p:txBody>
      </p:sp>
    </p:spTree>
    <p:extLst>
      <p:ext uri="{BB962C8B-B14F-4D97-AF65-F5344CB8AC3E}">
        <p14:creationId xmlns:p14="http://schemas.microsoft.com/office/powerpoint/2010/main" val="1784233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93775"/>
          </a:xfrm>
        </p:spPr>
        <p:txBody>
          <a:bodyPr/>
          <a:lstStyle/>
          <a:p>
            <a:r>
              <a:rPr lang="es-CO" b="1" i="1" u="sng" dirty="0">
                <a:solidFill>
                  <a:srgbClr val="00B050"/>
                </a:solidFill>
              </a:rPr>
              <a:t>SALUD MENTALEN TIEMPOS DE PANDEMIA </a:t>
            </a:r>
          </a:p>
        </p:txBody>
      </p:sp>
      <p:sp>
        <p:nvSpPr>
          <p:cNvPr id="3" name="Marcador de contenido 2"/>
          <p:cNvSpPr>
            <a:spLocks noGrp="1"/>
          </p:cNvSpPr>
          <p:nvPr>
            <p:ph idx="1"/>
          </p:nvPr>
        </p:nvSpPr>
        <p:spPr>
          <a:xfrm>
            <a:off x="1150023" y="1409252"/>
            <a:ext cx="10394277" cy="5207448"/>
          </a:xfrm>
        </p:spPr>
        <p:txBody>
          <a:bodyPr>
            <a:normAutofit/>
          </a:bodyPr>
          <a:lstStyle/>
          <a:p>
            <a:pPr marL="0" indent="0" algn="just">
              <a:buNone/>
            </a:pPr>
            <a:r>
              <a:rPr lang="es-CO" b="1" u="sng" dirty="0" smtClean="0">
                <a:solidFill>
                  <a:srgbClr val="00B050"/>
                </a:solidFill>
              </a:rPr>
              <a:t>BRINDE APOYO A SUS SERES QUERIDOS</a:t>
            </a:r>
            <a:r>
              <a:rPr lang="es-CO" b="1" u="sng" dirty="0" smtClean="0">
                <a:solidFill>
                  <a:schemeClr val="tx2"/>
                </a:solidFill>
              </a:rPr>
              <a:t>: </a:t>
            </a:r>
          </a:p>
          <a:p>
            <a:pPr marL="68580" indent="0" algn="just">
              <a:buNone/>
            </a:pPr>
            <a:r>
              <a:rPr lang="es-CO" b="1" dirty="0" smtClean="0">
                <a:solidFill>
                  <a:srgbClr val="00B050"/>
                </a:solidFill>
                <a:latin typeface="Calibri Light" panose="020F0302020204030204" pitchFamily="34" charset="0"/>
                <a:cs typeface="Calibri Light" panose="020F0302020204030204" pitchFamily="34" charset="0"/>
              </a:rPr>
              <a:t>Comuníquese </a:t>
            </a:r>
            <a:r>
              <a:rPr lang="es-CO" b="1" dirty="0">
                <a:solidFill>
                  <a:srgbClr val="00B050"/>
                </a:solidFill>
                <a:latin typeface="Calibri Light" panose="020F0302020204030204" pitchFamily="34" charset="0"/>
                <a:cs typeface="Calibri Light" panose="020F0302020204030204" pitchFamily="34" charset="0"/>
              </a:rPr>
              <a:t>con sus seres queridos con frecuencia</a:t>
            </a:r>
            <a:r>
              <a:rPr lang="es-CO" b="1" dirty="0">
                <a:latin typeface="Calibri Light" panose="020F0302020204030204" pitchFamily="34" charset="0"/>
                <a:cs typeface="Calibri Light" panose="020F0302020204030204" pitchFamily="34" charset="0"/>
              </a:rPr>
              <a:t>.</a:t>
            </a:r>
            <a:r>
              <a:rPr lang="es-CO" dirty="0">
                <a:latin typeface="Calibri Light" panose="020F0302020204030204" pitchFamily="34" charset="0"/>
                <a:cs typeface="Calibri Light" panose="020F0302020204030204" pitchFamily="34" charset="0"/>
              </a:rPr>
              <a:t> Los sistemas de comunicación virtual pueden ayudarle y ayudar a sus seres queridos a sentirse menos solos y aislados. </a:t>
            </a:r>
          </a:p>
          <a:p>
            <a:pPr lvl="1" algn="just"/>
            <a:r>
              <a:rPr lang="es-CO" sz="2400" dirty="0">
                <a:latin typeface="Calibri Light" panose="020F0302020204030204" pitchFamily="34" charset="0"/>
                <a:cs typeface="Calibri Light" panose="020F0302020204030204" pitchFamily="34" charset="0"/>
              </a:rPr>
              <a:t>Teléfono.</a:t>
            </a:r>
          </a:p>
          <a:p>
            <a:pPr lvl="1" algn="just"/>
            <a:r>
              <a:rPr lang="es-CO" sz="2400" dirty="0">
                <a:latin typeface="Calibri Light" panose="020F0302020204030204" pitchFamily="34" charset="0"/>
                <a:cs typeface="Calibri Light" panose="020F0302020204030204" pitchFamily="34" charset="0"/>
              </a:rPr>
              <a:t>Correo electrónico</a:t>
            </a:r>
            <a:r>
              <a:rPr lang="es-CO" sz="2400" dirty="0" smtClean="0">
                <a:latin typeface="Calibri Light" panose="020F0302020204030204" pitchFamily="34" charset="0"/>
                <a:cs typeface="Calibri Light" panose="020F0302020204030204" pitchFamily="34" charset="0"/>
              </a:rPr>
              <a:t>.                                                           </a:t>
            </a:r>
            <a:endParaRPr lang="es-CO" sz="2400" dirty="0">
              <a:latin typeface="Calibri Light" panose="020F0302020204030204" pitchFamily="34" charset="0"/>
              <a:cs typeface="Calibri Light" panose="020F0302020204030204" pitchFamily="34" charset="0"/>
            </a:endParaRPr>
          </a:p>
          <a:p>
            <a:pPr lvl="1" algn="just"/>
            <a:r>
              <a:rPr lang="es-CO" sz="2400" dirty="0" smtClean="0">
                <a:latin typeface="Calibri Light" panose="020F0302020204030204" pitchFamily="34" charset="0"/>
                <a:cs typeface="Calibri Light" panose="020F0302020204030204" pitchFamily="34" charset="0"/>
              </a:rPr>
              <a:t>Mensajes </a:t>
            </a:r>
            <a:r>
              <a:rPr lang="es-CO" sz="2400" dirty="0">
                <a:latin typeface="Calibri Light" panose="020F0302020204030204" pitchFamily="34" charset="0"/>
                <a:cs typeface="Calibri Light" panose="020F0302020204030204" pitchFamily="34" charset="0"/>
              </a:rPr>
              <a:t>de texto.</a:t>
            </a:r>
          </a:p>
          <a:p>
            <a:pPr lvl="1" algn="just"/>
            <a:r>
              <a:rPr lang="es-CO" sz="2400" dirty="0">
                <a:latin typeface="Calibri Light" panose="020F0302020204030204" pitchFamily="34" charset="0"/>
                <a:cs typeface="Calibri Light" panose="020F0302020204030204" pitchFamily="34" charset="0"/>
              </a:rPr>
              <a:t>Videoconferencia.</a:t>
            </a:r>
          </a:p>
          <a:p>
            <a:pPr lvl="1" algn="just"/>
            <a:r>
              <a:rPr lang="es-CO" sz="2400" dirty="0">
                <a:latin typeface="Calibri Light" panose="020F0302020204030204" pitchFamily="34" charset="0"/>
                <a:cs typeface="Calibri Light" panose="020F0302020204030204" pitchFamily="34" charset="0"/>
              </a:rPr>
              <a:t>Medios sociales.</a:t>
            </a:r>
          </a:p>
          <a:p>
            <a:endParaRPr lang="es-CO" dirty="0">
              <a:latin typeface="Calibri Light" panose="020F0302020204030204" pitchFamily="34" charset="0"/>
              <a:cs typeface="Calibri Light" panose="020F0302020204030204" pitchFamily="34" charset="0"/>
            </a:endParaRPr>
          </a:p>
        </p:txBody>
      </p:sp>
      <p:pic>
        <p:nvPicPr>
          <p:cNvPr id="2050" name="Picture 2"/>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924800" y="3073400"/>
            <a:ext cx="3646489" cy="343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105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6525"/>
            <a:ext cx="10515600" cy="803275"/>
          </a:xfrm>
        </p:spPr>
        <p:txBody>
          <a:bodyPr/>
          <a:lstStyle/>
          <a:p>
            <a:r>
              <a:rPr lang="es-CO" b="1" i="1" u="sng" dirty="0">
                <a:solidFill>
                  <a:srgbClr val="00B050"/>
                </a:solidFill>
              </a:rPr>
              <a:t>SALUD MENTALEN TIEMPOS DE PANDEMIA </a:t>
            </a:r>
          </a:p>
        </p:txBody>
      </p:sp>
      <p:sp>
        <p:nvSpPr>
          <p:cNvPr id="3" name="Marcador de contenido 2"/>
          <p:cNvSpPr>
            <a:spLocks noGrp="1"/>
          </p:cNvSpPr>
          <p:nvPr>
            <p:ph idx="1"/>
          </p:nvPr>
        </p:nvSpPr>
        <p:spPr>
          <a:xfrm>
            <a:off x="787400" y="1114424"/>
            <a:ext cx="10515600" cy="5400675"/>
          </a:xfrm>
        </p:spPr>
        <p:txBody>
          <a:bodyPr>
            <a:normAutofit fontScale="77500" lnSpcReduction="20000"/>
          </a:bodyPr>
          <a:lstStyle/>
          <a:p>
            <a:pPr marL="68580" indent="0" algn="just">
              <a:buNone/>
            </a:pPr>
            <a:r>
              <a:rPr lang="es-CO" sz="3400" b="1" u="sng" dirty="0" smtClean="0">
                <a:solidFill>
                  <a:srgbClr val="00B050"/>
                </a:solidFill>
                <a:latin typeface="Calibri Light" panose="020F0302020204030204" pitchFamily="34" charset="0"/>
                <a:cs typeface="Calibri Light" panose="020F0302020204030204" pitchFamily="34" charset="0"/>
              </a:rPr>
              <a:t>FORMAS DE BRINDAR APOYO A SU </a:t>
            </a:r>
            <a:r>
              <a:rPr lang="es-CO" sz="3400" b="1" u="sng" dirty="0" smtClean="0">
                <a:solidFill>
                  <a:srgbClr val="00B050"/>
                </a:solidFill>
                <a:latin typeface="Calibri Light" panose="020F0302020204030204" pitchFamily="34" charset="0"/>
                <a:cs typeface="Calibri Light" panose="020F0302020204030204" pitchFamily="34" charset="0"/>
              </a:rPr>
              <a:t>HIJO:</a:t>
            </a:r>
            <a:endParaRPr lang="es-CO" sz="3400" b="1" u="sng" dirty="0" smtClean="0">
              <a:solidFill>
                <a:srgbClr val="00B050"/>
              </a:solidFill>
              <a:latin typeface="Calibri Light" panose="020F0302020204030204" pitchFamily="34" charset="0"/>
              <a:cs typeface="Calibri Light" panose="020F0302020204030204" pitchFamily="34" charset="0"/>
            </a:endParaRPr>
          </a:p>
          <a:p>
            <a:pPr algn="just"/>
            <a:r>
              <a:rPr lang="es-CO" sz="3400" b="1" dirty="0" smtClean="0">
                <a:solidFill>
                  <a:srgbClr val="00B050"/>
                </a:solidFill>
                <a:latin typeface="Calibri Light" panose="020F0302020204030204" pitchFamily="34" charset="0"/>
                <a:cs typeface="Calibri Light" panose="020F0302020204030204" pitchFamily="34" charset="0"/>
              </a:rPr>
              <a:t>Responda </a:t>
            </a:r>
            <a:r>
              <a:rPr lang="es-CO" sz="3400" b="1" dirty="0">
                <a:solidFill>
                  <a:srgbClr val="00B050"/>
                </a:solidFill>
                <a:latin typeface="Calibri Light" panose="020F0302020204030204" pitchFamily="34" charset="0"/>
                <a:cs typeface="Calibri Light" panose="020F0302020204030204" pitchFamily="34" charset="0"/>
              </a:rPr>
              <a:t>sus preguntas</a:t>
            </a:r>
            <a:r>
              <a:rPr lang="es-CO" sz="3400" dirty="0">
                <a:latin typeface="Calibri Light" panose="020F0302020204030204" pitchFamily="34" charset="0"/>
                <a:cs typeface="Calibri Light" panose="020F0302020204030204" pitchFamily="34" charset="0"/>
              </a:rPr>
              <a:t> </a:t>
            </a:r>
            <a:r>
              <a:rPr lang="es-CO" sz="3400" dirty="0" smtClean="0">
                <a:latin typeface="Calibri Light" panose="020F0302020204030204" pitchFamily="34" charset="0"/>
                <a:cs typeface="Calibri Light" panose="020F0302020204030204" pitchFamily="34" charset="0"/>
              </a:rPr>
              <a:t>y suministre información comprensible </a:t>
            </a:r>
            <a:r>
              <a:rPr lang="es-CO" sz="3400" dirty="0">
                <a:latin typeface="Calibri Light" panose="020F0302020204030204" pitchFamily="34" charset="0"/>
                <a:cs typeface="Calibri Light" panose="020F0302020204030204" pitchFamily="34" charset="0"/>
              </a:rPr>
              <a:t>para su hijo pequeño o adolescente.</a:t>
            </a:r>
          </a:p>
          <a:p>
            <a:pPr algn="just"/>
            <a:r>
              <a:rPr lang="es-CO" sz="3400" b="1" dirty="0">
                <a:solidFill>
                  <a:srgbClr val="00B050"/>
                </a:solidFill>
                <a:latin typeface="Calibri Light" panose="020F0302020204030204" pitchFamily="34" charset="0"/>
                <a:cs typeface="Calibri Light" panose="020F0302020204030204" pitchFamily="34" charset="0"/>
              </a:rPr>
              <a:t>Transmita a su hijo o adolescente la seguridad</a:t>
            </a:r>
            <a:r>
              <a:rPr lang="es-CO" sz="3400" dirty="0">
                <a:latin typeface="Calibri Light" panose="020F0302020204030204" pitchFamily="34" charset="0"/>
                <a:cs typeface="Calibri Light" panose="020F0302020204030204" pitchFamily="34" charset="0"/>
              </a:rPr>
              <a:t> de que está protegido. Dígale que está bien si se siente disgustado. Cuéntele cómo controla su estrés de modo que pueda aprender a manejar la situación a partir de su ejemplo.</a:t>
            </a:r>
          </a:p>
          <a:p>
            <a:pPr algn="just"/>
            <a:r>
              <a:rPr lang="es-CO" sz="3400" b="1" dirty="0">
                <a:solidFill>
                  <a:srgbClr val="00B050"/>
                </a:solidFill>
                <a:latin typeface="Calibri Light" panose="020F0302020204030204" pitchFamily="34" charset="0"/>
                <a:cs typeface="Calibri Light" panose="020F0302020204030204" pitchFamily="34" charset="0"/>
              </a:rPr>
              <a:t>Limite la exposición de su familia a la cobertura de noticias</a:t>
            </a:r>
            <a:r>
              <a:rPr lang="es-CO" sz="3400" dirty="0">
                <a:latin typeface="Calibri Light" panose="020F0302020204030204" pitchFamily="34" charset="0"/>
                <a:cs typeface="Calibri Light" panose="020F0302020204030204" pitchFamily="34" charset="0"/>
              </a:rPr>
              <a:t> sobre el tema, incluidas las redes sociales. Los niños pueden malinterpretar lo que escuchan y pueden asustarse por algo que no entienden.</a:t>
            </a:r>
          </a:p>
          <a:p>
            <a:pPr algn="just"/>
            <a:r>
              <a:rPr lang="es-CO" sz="3400" b="1" dirty="0">
                <a:solidFill>
                  <a:srgbClr val="00B050"/>
                </a:solidFill>
                <a:latin typeface="Calibri Light" panose="020F0302020204030204" pitchFamily="34" charset="0"/>
                <a:cs typeface="Calibri Light" panose="020F0302020204030204" pitchFamily="34" charset="0"/>
              </a:rPr>
              <a:t>Intente mantener las rutinas</a:t>
            </a:r>
            <a:r>
              <a:rPr lang="es-CO" sz="3400" dirty="0">
                <a:latin typeface="Calibri Light" panose="020F0302020204030204" pitchFamily="34" charset="0"/>
                <a:cs typeface="Calibri Light" panose="020F0302020204030204" pitchFamily="34" charset="0"/>
              </a:rPr>
              <a:t>. Si cierran las escuelas, elabore un cronograma para actividades de estudio y para actividades de descanso o entretenimiento.</a:t>
            </a:r>
          </a:p>
          <a:p>
            <a:pPr algn="just"/>
            <a:r>
              <a:rPr lang="es-CO" sz="3400" b="1" dirty="0">
                <a:solidFill>
                  <a:srgbClr val="00B050"/>
                </a:solidFill>
                <a:latin typeface="Calibri Light" panose="020F0302020204030204" pitchFamily="34" charset="0"/>
                <a:cs typeface="Calibri Light" panose="020F0302020204030204" pitchFamily="34" charset="0"/>
              </a:rPr>
              <a:t>Sea el modelo a seguir</a:t>
            </a:r>
            <a:r>
              <a:rPr lang="es-CO" sz="3400" b="1" dirty="0">
                <a:latin typeface="Calibri Light" panose="020F0302020204030204" pitchFamily="34" charset="0"/>
                <a:cs typeface="Calibri Light" panose="020F0302020204030204" pitchFamily="34" charset="0"/>
              </a:rPr>
              <a:t>.</a:t>
            </a:r>
            <a:r>
              <a:rPr lang="es-CO" sz="3400" dirty="0">
                <a:latin typeface="Calibri Light" panose="020F0302020204030204" pitchFamily="34" charset="0"/>
                <a:cs typeface="Calibri Light" panose="020F0302020204030204" pitchFamily="34" charset="0"/>
              </a:rPr>
              <a:t> Tómese descansos, duerma bien, ejercítese y coma bien. Mantenga una conexión con sus amigos y familiares</a:t>
            </a:r>
            <a:r>
              <a:rPr lang="es-CO" sz="3400" dirty="0" smtClean="0">
                <a:latin typeface="Calibri Light" panose="020F0302020204030204" pitchFamily="34" charset="0"/>
                <a:cs typeface="Calibri Light" panose="020F0302020204030204" pitchFamily="34" charset="0"/>
              </a:rPr>
              <a:t>.</a:t>
            </a:r>
          </a:p>
          <a:p>
            <a:endParaRPr lang="es-CO" dirty="0"/>
          </a:p>
          <a:p>
            <a:endParaRPr lang="es-CO" dirty="0"/>
          </a:p>
          <a:p>
            <a:endParaRPr lang="es-CO" dirty="0"/>
          </a:p>
        </p:txBody>
      </p:sp>
    </p:spTree>
    <p:extLst>
      <p:ext uri="{BB962C8B-B14F-4D97-AF65-F5344CB8AC3E}">
        <p14:creationId xmlns:p14="http://schemas.microsoft.com/office/powerpoint/2010/main" val="1665954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273054" y="2857500"/>
            <a:ext cx="4417807" cy="1016000"/>
          </a:xfrm>
        </p:spPr>
        <p:txBody>
          <a:bodyPr>
            <a:noAutofit/>
          </a:bodyPr>
          <a:lstStyle/>
          <a:p>
            <a:pPr algn="ctr"/>
            <a:r>
              <a:rPr lang="es-CO" sz="8000" dirty="0" smtClean="0">
                <a:latin typeface="Calibri Light" panose="020F0302020204030204" pitchFamily="34" charset="0"/>
                <a:cs typeface="Calibri Light" panose="020F0302020204030204" pitchFamily="34" charset="0"/>
              </a:rPr>
              <a:t/>
            </a:r>
            <a:br>
              <a:rPr lang="es-CO" sz="8000" dirty="0" smtClean="0">
                <a:latin typeface="Calibri Light" panose="020F0302020204030204" pitchFamily="34" charset="0"/>
                <a:cs typeface="Calibri Light" panose="020F0302020204030204" pitchFamily="34" charset="0"/>
              </a:rPr>
            </a:br>
            <a:r>
              <a:rPr lang="es-CO" sz="8000" dirty="0">
                <a:latin typeface="Calibri Light" panose="020F0302020204030204" pitchFamily="34" charset="0"/>
                <a:cs typeface="Calibri Light" panose="020F0302020204030204" pitchFamily="34" charset="0"/>
              </a:rPr>
              <a:t/>
            </a:r>
            <a:br>
              <a:rPr lang="es-CO" sz="8000" dirty="0">
                <a:latin typeface="Calibri Light" panose="020F0302020204030204" pitchFamily="34" charset="0"/>
                <a:cs typeface="Calibri Light" panose="020F0302020204030204" pitchFamily="34" charset="0"/>
              </a:rPr>
            </a:br>
            <a:r>
              <a:rPr lang="es-CO" sz="8000" dirty="0" smtClean="0">
                <a:latin typeface="Calibri Light" panose="020F0302020204030204" pitchFamily="34" charset="0"/>
                <a:cs typeface="Calibri Light" panose="020F0302020204030204" pitchFamily="34" charset="0"/>
              </a:rPr>
              <a:t>Gracias</a:t>
            </a:r>
            <a:endParaRPr lang="es-CO" sz="8000" dirty="0">
              <a:latin typeface="Calibri Light" panose="020F0302020204030204" pitchFamily="34" charset="0"/>
              <a:cs typeface="Calibri Light" panose="020F03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5999" cy="668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97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3020" y="482600"/>
            <a:ext cx="9366325" cy="875264"/>
          </a:xfrm>
        </p:spPr>
        <p:txBody>
          <a:bodyPr>
            <a:normAutofit fontScale="90000"/>
          </a:bodyPr>
          <a:lstStyle/>
          <a:p>
            <a:r>
              <a:rPr lang="es-CO" b="1" i="1" u="sng" dirty="0" smtClean="0">
                <a:solidFill>
                  <a:srgbClr val="00B050"/>
                </a:solidFill>
              </a:rPr>
              <a:t>SALUD MENTALEN TIEMPOS DE PANDEMIA </a:t>
            </a:r>
            <a:endParaRPr lang="es-CO" b="1" i="1" u="sng" dirty="0">
              <a:solidFill>
                <a:srgbClr val="00B050"/>
              </a:solidFill>
            </a:endParaRPr>
          </a:p>
        </p:txBody>
      </p:sp>
      <p:sp>
        <p:nvSpPr>
          <p:cNvPr id="3" name="Marcador de contenido 2"/>
          <p:cNvSpPr>
            <a:spLocks noGrp="1"/>
          </p:cNvSpPr>
          <p:nvPr>
            <p:ph idx="1"/>
          </p:nvPr>
        </p:nvSpPr>
        <p:spPr>
          <a:xfrm>
            <a:off x="800100" y="1622425"/>
            <a:ext cx="10744200" cy="4351338"/>
          </a:xfrm>
        </p:spPr>
        <p:txBody>
          <a:bodyPr>
            <a:normAutofit/>
          </a:bodyPr>
          <a:lstStyle/>
          <a:p>
            <a:pPr algn="just"/>
            <a:r>
              <a:rPr lang="es-ES" sz="2800" dirty="0">
                <a:latin typeface="Calibri Light" panose="020F0302020204030204" pitchFamily="34" charset="0"/>
                <a:cs typeface="Calibri Light" panose="020F0302020204030204" pitchFamily="34" charset="0"/>
              </a:rPr>
              <a:t>Los seres humanos cuentan con recursos personales para protegerse de las adversidades </a:t>
            </a:r>
            <a:r>
              <a:rPr lang="es-ES" sz="2800" dirty="0" smtClean="0">
                <a:latin typeface="Calibri Light" panose="020F0302020204030204" pitchFamily="34" charset="0"/>
                <a:cs typeface="Calibri Light" panose="020F0302020204030204" pitchFamily="34" charset="0"/>
              </a:rPr>
              <a:t>y </a:t>
            </a:r>
            <a:r>
              <a:rPr lang="es-ES" sz="2800" dirty="0">
                <a:latin typeface="Calibri Light" panose="020F0302020204030204" pitchFamily="34" charset="0"/>
                <a:cs typeface="Calibri Light" panose="020F0302020204030204" pitchFamily="34" charset="0"/>
              </a:rPr>
              <a:t>como estrategia de adaptación, involucran pensamientos, emociones y acciones para acomodarse a situaciones nuevas (agradables, amenazantes, imprevistas, etc.). </a:t>
            </a:r>
            <a:r>
              <a:rPr lang="es-ES" sz="2800" b="1" dirty="0">
                <a:solidFill>
                  <a:srgbClr val="00B050"/>
                </a:solidFill>
                <a:latin typeface="Calibri Light" panose="020F0302020204030204" pitchFamily="34" charset="0"/>
                <a:cs typeface="Calibri Light" panose="020F0302020204030204" pitchFamily="34" charset="0"/>
              </a:rPr>
              <a:t>La mente ingenia maneras asombrosas para explicar y evaluar las </a:t>
            </a:r>
            <a:r>
              <a:rPr lang="es-ES" sz="2800" b="1" dirty="0" smtClean="0">
                <a:solidFill>
                  <a:srgbClr val="00B050"/>
                </a:solidFill>
                <a:latin typeface="Calibri Light" panose="020F0302020204030204" pitchFamily="34" charset="0"/>
                <a:cs typeface="Calibri Light" panose="020F0302020204030204" pitchFamily="34" charset="0"/>
              </a:rPr>
              <a:t>situaciones</a:t>
            </a:r>
          </a:p>
          <a:p>
            <a:pPr algn="just"/>
            <a:r>
              <a:rPr lang="es-ES" sz="2800" dirty="0">
                <a:latin typeface="Calibri Light" panose="020F0302020204030204" pitchFamily="34" charset="0"/>
                <a:cs typeface="Calibri Light" panose="020F0302020204030204" pitchFamily="34" charset="0"/>
              </a:rPr>
              <a:t>En general, se percibe como “un hecho amenazante” aquello que se interpreta como peligroso para la vida o para la estabilidad psicológica, ante lo cual se puede experimentar un sentimiento de ausencia de recursos internos para hacerle frente de manera exitosa</a:t>
            </a:r>
            <a:endParaRPr lang="es-CO"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89142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3820" y="723900"/>
            <a:ext cx="9366325" cy="633964"/>
          </a:xfrm>
        </p:spPr>
        <p:txBody>
          <a:bodyPr>
            <a:normAutofit fontScale="90000"/>
          </a:bodyPr>
          <a:lstStyle/>
          <a:p>
            <a:r>
              <a:rPr lang="es-CO" b="1" i="1" u="sng" dirty="0">
                <a:solidFill>
                  <a:srgbClr val="00B050"/>
                </a:solidFill>
              </a:rPr>
              <a:t>SALUD MENTALEN TIEMPOS DE PANDEMIA </a:t>
            </a:r>
          </a:p>
        </p:txBody>
      </p:sp>
      <p:sp>
        <p:nvSpPr>
          <p:cNvPr id="3" name="Marcador de contenido 2"/>
          <p:cNvSpPr>
            <a:spLocks noGrp="1"/>
          </p:cNvSpPr>
          <p:nvPr>
            <p:ph idx="1"/>
          </p:nvPr>
        </p:nvSpPr>
        <p:spPr>
          <a:xfrm>
            <a:off x="609601" y="1663252"/>
            <a:ext cx="10731500" cy="4508948"/>
          </a:xfrm>
        </p:spPr>
        <p:txBody>
          <a:bodyPr>
            <a:noAutofit/>
          </a:bodyPr>
          <a:lstStyle/>
          <a:p>
            <a:pPr algn="just"/>
            <a:r>
              <a:rPr lang="es-ES" dirty="0">
                <a:latin typeface="Calibri Light" panose="020F0302020204030204" pitchFamily="34" charset="0"/>
                <a:cs typeface="Calibri Light" panose="020F0302020204030204" pitchFamily="34" charset="0"/>
              </a:rPr>
              <a:t>Una noticia que aparentemente no es importante adquiere otra relevancia cuando se vuelve a comentar y se amplía; si es algo que no repercute en la integridad del ser humano o algún otro aspecto de la vida, tiene tendencia a no ser importante. Pero </a:t>
            </a:r>
            <a:r>
              <a:rPr lang="es-ES" b="1" dirty="0">
                <a:solidFill>
                  <a:srgbClr val="00B050"/>
                </a:solidFill>
                <a:latin typeface="Calibri Light" panose="020F0302020204030204" pitchFamily="34" charset="0"/>
                <a:cs typeface="Calibri Light" panose="020F0302020204030204" pitchFamily="34" charset="0"/>
              </a:rPr>
              <a:t>si la información continúa presentándose, se instaura de manera permanente en el conocimiento de las personas, acentuándose al implicar situaciones de sufrimiento o de adversidad.</a:t>
            </a:r>
            <a:endParaRPr lang="es-CO" dirty="0">
              <a:solidFill>
                <a:srgbClr val="00B050"/>
              </a:solidFill>
              <a:latin typeface="Calibri Light" panose="020F0302020204030204" pitchFamily="34" charset="0"/>
              <a:cs typeface="Calibri Light" panose="020F0302020204030204" pitchFamily="34" charset="0"/>
            </a:endParaRPr>
          </a:p>
          <a:p>
            <a:pPr algn="just"/>
            <a:r>
              <a:rPr lang="es-ES" dirty="0">
                <a:latin typeface="Calibri Light" panose="020F0302020204030204" pitchFamily="34" charset="0"/>
                <a:cs typeface="Calibri Light" panose="020F0302020204030204" pitchFamily="34" charset="0"/>
              </a:rPr>
              <a:t>El contexto de esta epidemia, que evolucionó a pandemia, genera temores que determinan ciertos comportamientos de control, protección o evasión cuando se percibe la probabilidad de afectación a la propia vida y a la de los cercanos. Aquí, aparecen vivencias entre la consideración de peligro y la percepción de irrealidad (como estrategia mental de control o protección).</a:t>
            </a:r>
            <a:endParaRPr lang="es-CO" dirty="0">
              <a:latin typeface="Calibri Light" panose="020F0302020204030204" pitchFamily="34" charset="0"/>
              <a:cs typeface="Calibri Light" panose="020F0302020204030204" pitchFamily="34" charset="0"/>
            </a:endParaRPr>
          </a:p>
          <a:p>
            <a:endParaRPr lang="es-CO"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9757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2420" y="595864"/>
            <a:ext cx="9366325" cy="801136"/>
          </a:xfrm>
        </p:spPr>
        <p:txBody>
          <a:bodyPr>
            <a:normAutofit fontScale="90000"/>
          </a:bodyPr>
          <a:lstStyle/>
          <a:p>
            <a:r>
              <a:rPr lang="es-CO" b="1" i="1" u="sng" dirty="0">
                <a:solidFill>
                  <a:srgbClr val="00B050"/>
                </a:solidFill>
              </a:rPr>
              <a:t>SALUD MENTALEN TIEMPOS DE PANDEMIA </a:t>
            </a:r>
          </a:p>
        </p:txBody>
      </p:sp>
      <p:sp>
        <p:nvSpPr>
          <p:cNvPr id="3" name="Marcador de contenido 2"/>
          <p:cNvSpPr>
            <a:spLocks noGrp="1"/>
          </p:cNvSpPr>
          <p:nvPr>
            <p:ph idx="1"/>
          </p:nvPr>
        </p:nvSpPr>
        <p:spPr>
          <a:xfrm>
            <a:off x="832523" y="1612452"/>
            <a:ext cx="9949777" cy="4394648"/>
          </a:xfrm>
        </p:spPr>
        <p:txBody>
          <a:bodyPr>
            <a:normAutofit lnSpcReduction="10000"/>
          </a:bodyPr>
          <a:lstStyle/>
          <a:p>
            <a:pPr algn="just"/>
            <a:r>
              <a:rPr lang="es-ES" dirty="0">
                <a:latin typeface="Calibri Light" panose="020F0302020204030204" pitchFamily="34" charset="0"/>
                <a:cs typeface="Calibri Light" panose="020F0302020204030204" pitchFamily="34" charset="0"/>
              </a:rPr>
              <a:t>La necesidad de adaptación lleva a intentar normalizar, minimizar o maximizar la información que se recibe, para tener tiempo de asimilar lo que sucede. Es por esto, que se </a:t>
            </a:r>
            <a:r>
              <a:rPr lang="es-ES" dirty="0" smtClean="0">
                <a:latin typeface="Calibri Light" panose="020F0302020204030204" pitchFamily="34" charset="0"/>
                <a:cs typeface="Calibri Light" panose="020F0302020204030204" pitchFamily="34" charset="0"/>
              </a:rPr>
              <a:t>recurre a chistes y memes </a:t>
            </a:r>
            <a:r>
              <a:rPr lang="es-ES" dirty="0">
                <a:latin typeface="Calibri Light" panose="020F0302020204030204" pitchFamily="34" charset="0"/>
                <a:cs typeface="Calibri Light" panose="020F0302020204030204" pitchFamily="34" charset="0"/>
              </a:rPr>
              <a:t>con el objetivo de apaciguar la percepción inminente de peligro. </a:t>
            </a:r>
            <a:r>
              <a:rPr lang="es-ES" b="1" dirty="0">
                <a:solidFill>
                  <a:srgbClr val="00B050"/>
                </a:solidFill>
                <a:latin typeface="Calibri Light" panose="020F0302020204030204" pitchFamily="34" charset="0"/>
                <a:cs typeface="Calibri Light" panose="020F0302020204030204" pitchFamily="34" charset="0"/>
              </a:rPr>
              <a:t>Las personas se ríen de la tragedia como forma de tolerar una realidad dramática. </a:t>
            </a:r>
            <a:r>
              <a:rPr lang="es-ES" dirty="0">
                <a:latin typeface="Calibri Light" panose="020F0302020204030204" pitchFamily="34" charset="0"/>
                <a:cs typeface="Calibri Light" panose="020F0302020204030204" pitchFamily="34" charset="0"/>
              </a:rPr>
              <a:t>Pero la situación en el mundo cada vez se hace más amenazante, por lo tanto surgen sentimientos de vulnerabilidad y persecución de un enemigo invisible. Ante estas situaciones amenazantes para la integridad física o psicológica, se activan en el cuerpo sistemas neurobiológicos equivalentes al miedo y la ansiedad, produciéndose </a:t>
            </a:r>
            <a:r>
              <a:rPr lang="es-ES" b="1" dirty="0">
                <a:solidFill>
                  <a:srgbClr val="00B050"/>
                </a:solidFill>
                <a:latin typeface="Calibri Light" panose="020F0302020204030204" pitchFamily="34" charset="0"/>
                <a:cs typeface="Calibri Light" panose="020F0302020204030204" pitchFamily="34" charset="0"/>
              </a:rPr>
              <a:t>un estado hiperalerta que se puede manifestar fisiológicamente </a:t>
            </a:r>
            <a:r>
              <a:rPr lang="es-ES" dirty="0">
                <a:solidFill>
                  <a:srgbClr val="00B050"/>
                </a:solidFill>
                <a:latin typeface="Calibri Light" panose="020F0302020204030204" pitchFamily="34" charset="0"/>
                <a:cs typeface="Calibri Light" panose="020F0302020204030204" pitchFamily="34" charset="0"/>
              </a:rPr>
              <a:t>con </a:t>
            </a:r>
            <a:r>
              <a:rPr lang="es-ES" dirty="0" smtClean="0">
                <a:latin typeface="Calibri Light" panose="020F0302020204030204" pitchFamily="34" charset="0"/>
                <a:cs typeface="Calibri Light" panose="020F0302020204030204" pitchFamily="34" charset="0"/>
              </a:rPr>
              <a:t>aceleración </a:t>
            </a:r>
            <a:r>
              <a:rPr lang="es-ES" dirty="0">
                <a:latin typeface="Calibri Light" panose="020F0302020204030204" pitchFamily="34" charset="0"/>
                <a:cs typeface="Calibri Light" panose="020F0302020204030204" pitchFamily="34" charset="0"/>
              </a:rPr>
              <a:t>del corazón, inquietud, aumento de la respiración, alteración del sueño, del apetito, entre otras.</a:t>
            </a:r>
            <a:endParaRPr lang="es-CO"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20927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6220" y="583164"/>
            <a:ext cx="9366325" cy="636036"/>
          </a:xfrm>
        </p:spPr>
        <p:txBody>
          <a:bodyPr>
            <a:normAutofit fontScale="90000"/>
          </a:bodyPr>
          <a:lstStyle/>
          <a:p>
            <a:r>
              <a:rPr lang="es-CO" b="1" i="1" u="sng" dirty="0">
                <a:solidFill>
                  <a:srgbClr val="00B050"/>
                </a:solidFill>
              </a:rPr>
              <a:t>SALUD MENTALEN TIEMPOS DE PANDEMIA </a:t>
            </a:r>
          </a:p>
        </p:txBody>
      </p:sp>
      <p:sp>
        <p:nvSpPr>
          <p:cNvPr id="3" name="Marcador de contenido 2"/>
          <p:cNvSpPr>
            <a:spLocks noGrp="1"/>
          </p:cNvSpPr>
          <p:nvPr>
            <p:ph idx="1"/>
          </p:nvPr>
        </p:nvSpPr>
        <p:spPr>
          <a:xfrm>
            <a:off x="990601" y="1244152"/>
            <a:ext cx="10363200" cy="4470848"/>
          </a:xfrm>
        </p:spPr>
        <p:txBody>
          <a:bodyPr>
            <a:noAutofit/>
          </a:bodyPr>
          <a:lstStyle/>
          <a:p>
            <a:pPr algn="just"/>
            <a:r>
              <a:rPr lang="es-ES" i="1" dirty="0">
                <a:latin typeface="Calibri Light" panose="020F0302020204030204" pitchFamily="34" charset="0"/>
                <a:cs typeface="Calibri Light" panose="020F0302020204030204" pitchFamily="34" charset="0"/>
              </a:rPr>
              <a:t>Es normal sentir miedo y ansiedad por la actual contingencia, lo cual puede incrementarse por la incertidumbre, pero se deben generar estrategias para controlar estos sentimientos. Si no se crean estas estrategias se puede ver amenazada la salud mental. Si se permite la invasión del temor, no se acepta con entereza las medidas tomadas, se lamenta continuamente de las cosas que se querían hacer y no se pudieron, si no se logra tomar un control activo de esta nueva realidad, no se tendrá reposo, ni tranquilidad. El cuerpo liberará continuamente adrenalina y cortisol, que si bien ayudan en el momento de la adaptación, pueden provocar, con el transcurso de las semanas, depresión o ansiedad anormal.</a:t>
            </a:r>
            <a:endParaRPr lang="es-CO" i="1" dirty="0">
              <a:latin typeface="Calibri Light" panose="020F0302020204030204" pitchFamily="34" charset="0"/>
              <a:cs typeface="Calibri Light" panose="020F0302020204030204" pitchFamily="34" charset="0"/>
            </a:endParaRP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GlowDiffused/>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178800" y="4559300"/>
            <a:ext cx="34163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55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02420" y="685800"/>
            <a:ext cx="9366325" cy="684764"/>
          </a:xfrm>
        </p:spPr>
        <p:txBody>
          <a:bodyPr>
            <a:normAutofit fontScale="90000"/>
          </a:bodyPr>
          <a:lstStyle/>
          <a:p>
            <a:r>
              <a:rPr lang="es-CO" b="1" i="1" u="sng" dirty="0">
                <a:solidFill>
                  <a:srgbClr val="00B050"/>
                </a:solidFill>
              </a:rPr>
              <a:t>SALUD MENTALEN TIEMPOS DE PANDEMIA </a:t>
            </a:r>
          </a:p>
        </p:txBody>
      </p:sp>
      <p:sp>
        <p:nvSpPr>
          <p:cNvPr id="3" name="2 Marcador de contenido"/>
          <p:cNvSpPr>
            <a:spLocks noGrp="1"/>
          </p:cNvSpPr>
          <p:nvPr>
            <p:ph idx="1"/>
          </p:nvPr>
        </p:nvSpPr>
        <p:spPr>
          <a:xfrm>
            <a:off x="609600" y="1520244"/>
            <a:ext cx="10934700" cy="4618619"/>
          </a:xfrm>
        </p:spPr>
        <p:txBody>
          <a:bodyPr>
            <a:normAutofit/>
          </a:bodyPr>
          <a:lstStyle/>
          <a:p>
            <a:pPr marL="0" indent="0" algn="just">
              <a:buNone/>
            </a:pPr>
            <a:r>
              <a:rPr lang="es-CO" dirty="0">
                <a:latin typeface="Calibri Light" panose="020F0302020204030204" pitchFamily="34" charset="0"/>
                <a:cs typeface="Calibri Light" panose="020F0302020204030204" pitchFamily="34" charset="0"/>
              </a:rPr>
              <a:t>Es normal sentir miedo y ansiedad por la actual contingencia, </a:t>
            </a:r>
            <a:r>
              <a:rPr lang="es-CO" dirty="0" smtClean="0">
                <a:latin typeface="Calibri Light" panose="020F0302020204030204" pitchFamily="34" charset="0"/>
                <a:cs typeface="Calibri Light" panose="020F0302020204030204" pitchFamily="34" charset="0"/>
              </a:rPr>
              <a:t> lo </a:t>
            </a:r>
            <a:r>
              <a:rPr lang="es-CO" dirty="0">
                <a:latin typeface="Calibri Light" panose="020F0302020204030204" pitchFamily="34" charset="0"/>
                <a:cs typeface="Calibri Light" panose="020F0302020204030204" pitchFamily="34" charset="0"/>
              </a:rPr>
              <a:t>cual puede incrementarse por la incertidumbre, pero se </a:t>
            </a:r>
            <a:r>
              <a:rPr lang="es-CO" dirty="0" smtClean="0">
                <a:latin typeface="Calibri Light" panose="020F0302020204030204" pitchFamily="34" charset="0"/>
                <a:cs typeface="Calibri Light" panose="020F0302020204030204" pitchFamily="34" charset="0"/>
              </a:rPr>
              <a:t> deben </a:t>
            </a:r>
            <a:r>
              <a:rPr lang="es-CO" dirty="0">
                <a:latin typeface="Calibri Light" panose="020F0302020204030204" pitchFamily="34" charset="0"/>
                <a:cs typeface="Calibri Light" panose="020F0302020204030204" pitchFamily="34" charset="0"/>
              </a:rPr>
              <a:t>generar estrategias para controlar estos sentimientos. </a:t>
            </a:r>
          </a:p>
          <a:p>
            <a:pPr marL="0" indent="0" algn="just">
              <a:buNone/>
            </a:pPr>
            <a:r>
              <a:rPr lang="es-CO" dirty="0">
                <a:latin typeface="Calibri Light" panose="020F0302020204030204" pitchFamily="34" charset="0"/>
                <a:cs typeface="Calibri Light" panose="020F0302020204030204" pitchFamily="34" charset="0"/>
              </a:rPr>
              <a:t>Si no se crean estas estrategias se puede ver amenazada la salud </a:t>
            </a:r>
            <a:r>
              <a:rPr lang="es-CO" dirty="0" smtClean="0">
                <a:latin typeface="Calibri Light" panose="020F0302020204030204" pitchFamily="34" charset="0"/>
                <a:cs typeface="Calibri Light" panose="020F0302020204030204" pitchFamily="34" charset="0"/>
              </a:rPr>
              <a:t>mental</a:t>
            </a:r>
            <a:r>
              <a:rPr lang="es-CO" dirty="0">
                <a:latin typeface="Calibri Light" panose="020F0302020204030204" pitchFamily="34" charset="0"/>
                <a:cs typeface="Calibri Light" panose="020F0302020204030204" pitchFamily="34" charset="0"/>
              </a:rPr>
              <a:t>. </a:t>
            </a:r>
            <a:r>
              <a:rPr lang="es-CO" dirty="0" smtClean="0">
                <a:latin typeface="Calibri Light" panose="020F0302020204030204" pitchFamily="34" charset="0"/>
                <a:cs typeface="Calibri Light" panose="020F0302020204030204" pitchFamily="34" charset="0"/>
              </a:rPr>
              <a:t> Si </a:t>
            </a:r>
            <a:r>
              <a:rPr lang="es-CO" dirty="0">
                <a:latin typeface="Calibri Light" panose="020F0302020204030204" pitchFamily="34" charset="0"/>
                <a:cs typeface="Calibri Light" panose="020F0302020204030204" pitchFamily="34" charset="0"/>
              </a:rPr>
              <a:t>se permite la invasión del temor, no se acepta con </a:t>
            </a:r>
            <a:r>
              <a:rPr lang="es-CO" dirty="0" smtClean="0">
                <a:latin typeface="Calibri Light" panose="020F0302020204030204" pitchFamily="34" charset="0"/>
                <a:cs typeface="Calibri Light" panose="020F0302020204030204" pitchFamily="34" charset="0"/>
              </a:rPr>
              <a:t> entereza </a:t>
            </a:r>
            <a:r>
              <a:rPr lang="es-CO" dirty="0">
                <a:latin typeface="Calibri Light" panose="020F0302020204030204" pitchFamily="34" charset="0"/>
                <a:cs typeface="Calibri Light" panose="020F0302020204030204" pitchFamily="34" charset="0"/>
              </a:rPr>
              <a:t>las medidas tomadas, se lamenta continuamente de las </a:t>
            </a:r>
            <a:r>
              <a:rPr lang="es-CO" dirty="0" smtClean="0">
                <a:latin typeface="Calibri Light" panose="020F0302020204030204" pitchFamily="34" charset="0"/>
                <a:cs typeface="Calibri Light" panose="020F0302020204030204" pitchFamily="34" charset="0"/>
              </a:rPr>
              <a:t> cosas </a:t>
            </a:r>
            <a:r>
              <a:rPr lang="es-CO" dirty="0">
                <a:latin typeface="Calibri Light" panose="020F0302020204030204" pitchFamily="34" charset="0"/>
                <a:cs typeface="Calibri Light" panose="020F0302020204030204" pitchFamily="34" charset="0"/>
              </a:rPr>
              <a:t>que se querían hacer y no se pudieron, si no se logra tomar </a:t>
            </a:r>
            <a:r>
              <a:rPr lang="es-CO" dirty="0" smtClean="0">
                <a:latin typeface="Calibri Light" panose="020F0302020204030204" pitchFamily="34" charset="0"/>
                <a:cs typeface="Calibri Light" panose="020F0302020204030204" pitchFamily="34" charset="0"/>
              </a:rPr>
              <a:t> un </a:t>
            </a:r>
            <a:r>
              <a:rPr lang="es-CO" dirty="0">
                <a:latin typeface="Calibri Light" panose="020F0302020204030204" pitchFamily="34" charset="0"/>
                <a:cs typeface="Calibri Light" panose="020F0302020204030204" pitchFamily="34" charset="0"/>
              </a:rPr>
              <a:t>control activo de esta nueva realidad, no se tendrá reposo, </a:t>
            </a:r>
            <a:r>
              <a:rPr lang="es-CO" dirty="0" smtClean="0">
                <a:latin typeface="Calibri Light" panose="020F0302020204030204" pitchFamily="34" charset="0"/>
                <a:cs typeface="Calibri Light" panose="020F0302020204030204" pitchFamily="34" charset="0"/>
              </a:rPr>
              <a:t> ni </a:t>
            </a:r>
            <a:r>
              <a:rPr lang="es-CO" dirty="0">
                <a:latin typeface="Calibri Light" panose="020F0302020204030204" pitchFamily="34" charset="0"/>
                <a:cs typeface="Calibri Light" panose="020F0302020204030204" pitchFamily="34" charset="0"/>
              </a:rPr>
              <a:t>tranquilidad. El cuerpo liberará continuamente adrenalina y </a:t>
            </a:r>
            <a:r>
              <a:rPr lang="es-CO" dirty="0" smtClean="0">
                <a:latin typeface="Calibri Light" panose="020F0302020204030204" pitchFamily="34" charset="0"/>
                <a:cs typeface="Calibri Light" panose="020F0302020204030204" pitchFamily="34" charset="0"/>
              </a:rPr>
              <a:t> cortisol</a:t>
            </a:r>
            <a:r>
              <a:rPr lang="es-CO" dirty="0">
                <a:latin typeface="Calibri Light" panose="020F0302020204030204" pitchFamily="34" charset="0"/>
                <a:cs typeface="Calibri Light" panose="020F0302020204030204" pitchFamily="34" charset="0"/>
              </a:rPr>
              <a:t>, que si bien ayudan en el momento de la adaptación, </a:t>
            </a:r>
          </a:p>
          <a:p>
            <a:pPr marL="0" indent="0" algn="just">
              <a:buNone/>
            </a:pPr>
            <a:r>
              <a:rPr lang="es-CO" dirty="0">
                <a:latin typeface="Calibri Light" panose="020F0302020204030204" pitchFamily="34" charset="0"/>
                <a:cs typeface="Calibri Light" panose="020F0302020204030204" pitchFamily="34" charset="0"/>
              </a:rPr>
              <a:t>pueden provocar, con el transcurso de las semanas, depresión o </a:t>
            </a:r>
            <a:r>
              <a:rPr lang="es-CO" dirty="0" smtClean="0">
                <a:latin typeface="Calibri Light" panose="020F0302020204030204" pitchFamily="34" charset="0"/>
                <a:cs typeface="Calibri Light" panose="020F0302020204030204" pitchFamily="34" charset="0"/>
              </a:rPr>
              <a:t> ansiedad </a:t>
            </a:r>
            <a:r>
              <a:rPr lang="es-CO" dirty="0">
                <a:latin typeface="Calibri Light" panose="020F0302020204030204" pitchFamily="34" charset="0"/>
                <a:cs typeface="Calibri Light" panose="020F0302020204030204" pitchFamily="34" charset="0"/>
              </a:rPr>
              <a:t>anormal. </a:t>
            </a:r>
          </a:p>
          <a:p>
            <a:endParaRPr lang="es-CO" dirty="0"/>
          </a:p>
        </p:txBody>
      </p:sp>
    </p:spTree>
    <p:extLst>
      <p:ext uri="{BB962C8B-B14F-4D97-AF65-F5344CB8AC3E}">
        <p14:creationId xmlns:p14="http://schemas.microsoft.com/office/powerpoint/2010/main" val="2654464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8048" y="180304"/>
            <a:ext cx="10515600" cy="837127"/>
          </a:xfrm>
        </p:spPr>
        <p:txBody>
          <a:bodyPr/>
          <a:lstStyle/>
          <a:p>
            <a:r>
              <a:rPr lang="es-CO" b="1" i="1" u="sng" dirty="0">
                <a:solidFill>
                  <a:srgbClr val="00B050"/>
                </a:solidFill>
              </a:rPr>
              <a:t>SALUD MENTALEN TIEMPOS DE PANDEMIA </a:t>
            </a:r>
          </a:p>
        </p:txBody>
      </p:sp>
      <p:sp>
        <p:nvSpPr>
          <p:cNvPr id="3" name="Marcador de contenido 2"/>
          <p:cNvSpPr>
            <a:spLocks noGrp="1"/>
          </p:cNvSpPr>
          <p:nvPr>
            <p:ph idx="1"/>
          </p:nvPr>
        </p:nvSpPr>
        <p:spPr>
          <a:xfrm>
            <a:off x="580623" y="1091528"/>
            <a:ext cx="10925577" cy="5676319"/>
          </a:xfrm>
        </p:spPr>
        <p:txBody>
          <a:bodyPr>
            <a:noAutofit/>
          </a:bodyPr>
          <a:lstStyle/>
          <a:p>
            <a:pPr marL="68580" indent="0" algn="just">
              <a:buNone/>
            </a:pPr>
            <a:r>
              <a:rPr lang="es-ES" dirty="0" smtClean="0">
                <a:latin typeface="Calibri Light" panose="020F0302020204030204" pitchFamily="34" charset="0"/>
                <a:cs typeface="Calibri Light" panose="020F0302020204030204" pitchFamily="34" charset="0"/>
              </a:rPr>
              <a:t>Progresivamente </a:t>
            </a:r>
            <a:r>
              <a:rPr lang="es-ES" dirty="0">
                <a:latin typeface="Calibri Light" panose="020F0302020204030204" pitchFamily="34" charset="0"/>
                <a:cs typeface="Calibri Light" panose="020F0302020204030204" pitchFamily="34" charset="0"/>
              </a:rPr>
              <a:t>la palabra coronavirus se volvió cotidiana, alguien siempre tenía algo que decir, </a:t>
            </a:r>
            <a:r>
              <a:rPr lang="es-ES" b="1" dirty="0">
                <a:solidFill>
                  <a:srgbClr val="00B050"/>
                </a:solidFill>
                <a:latin typeface="Calibri Light" panose="020F0302020204030204" pitchFamily="34" charset="0"/>
                <a:cs typeface="Calibri Light" panose="020F0302020204030204" pitchFamily="34" charset="0"/>
              </a:rPr>
              <a:t>algún comentario, algunas veces envuelto en humor.</a:t>
            </a:r>
            <a:endParaRPr lang="es-CO" dirty="0">
              <a:solidFill>
                <a:srgbClr val="00B050"/>
              </a:solidFill>
              <a:latin typeface="Calibri Light" panose="020F0302020204030204" pitchFamily="34" charset="0"/>
              <a:cs typeface="Calibri Light" panose="020F0302020204030204" pitchFamily="34" charset="0"/>
            </a:endParaRPr>
          </a:p>
          <a:p>
            <a:pPr marL="68580" indent="0" algn="just">
              <a:buNone/>
            </a:pPr>
            <a:r>
              <a:rPr lang="es-ES" dirty="0">
                <a:latin typeface="Calibri Light" panose="020F0302020204030204" pitchFamily="34" charset="0"/>
                <a:cs typeface="Calibri Light" panose="020F0302020204030204" pitchFamily="34" charset="0"/>
              </a:rPr>
              <a:t>Cuando se reportó el primer caso en Colombia, </a:t>
            </a:r>
            <a:r>
              <a:rPr lang="es-ES" dirty="0" smtClean="0">
                <a:latin typeface="Calibri Light" panose="020F0302020204030204" pitchFamily="34" charset="0"/>
                <a:cs typeface="Calibri Light" panose="020F0302020204030204" pitchFamily="34" charset="0"/>
              </a:rPr>
              <a:t>las personas, empezaron </a:t>
            </a:r>
            <a:r>
              <a:rPr lang="es-ES" dirty="0">
                <a:latin typeface="Calibri Light" panose="020F0302020204030204" pitchFamily="34" charset="0"/>
                <a:cs typeface="Calibri Light" panose="020F0302020204030204" pitchFamily="34" charset="0"/>
              </a:rPr>
              <a:t>a sentir ansiedad; </a:t>
            </a:r>
            <a:r>
              <a:rPr lang="es-ES" b="1" dirty="0" smtClean="0">
                <a:solidFill>
                  <a:srgbClr val="00B050"/>
                </a:solidFill>
                <a:latin typeface="Calibri Light" panose="020F0302020204030204" pitchFamily="34" charset="0"/>
                <a:cs typeface="Calibri Light" panose="020F0302020204030204" pitchFamily="34" charset="0"/>
              </a:rPr>
              <a:t>el </a:t>
            </a:r>
            <a:r>
              <a:rPr lang="es-ES" b="1" dirty="0">
                <a:solidFill>
                  <a:srgbClr val="00B050"/>
                </a:solidFill>
                <a:latin typeface="Calibri Light" panose="020F0302020204030204" pitchFamily="34" charset="0"/>
                <a:cs typeface="Calibri Light" panose="020F0302020204030204" pitchFamily="34" charset="0"/>
              </a:rPr>
              <a:t>corazón empezó a acelerarse, sentía una incomodidad en el pecho, cansancio físico y malestar en el estómago. </a:t>
            </a:r>
            <a:r>
              <a:rPr lang="es-ES" b="1" dirty="0" smtClean="0">
                <a:solidFill>
                  <a:srgbClr val="00B050"/>
                </a:solidFill>
                <a:latin typeface="Calibri Light" panose="020F0302020204030204" pitchFamily="34" charset="0"/>
                <a:cs typeface="Calibri Light" panose="020F0302020204030204" pitchFamily="34" charset="0"/>
              </a:rPr>
              <a:t>Otros n</a:t>
            </a:r>
            <a:r>
              <a:rPr lang="es-ES" dirty="0" smtClean="0">
                <a:solidFill>
                  <a:srgbClr val="00B050"/>
                </a:solidFill>
                <a:latin typeface="Calibri Light" panose="020F0302020204030204" pitchFamily="34" charset="0"/>
                <a:cs typeface="Calibri Light" panose="020F0302020204030204" pitchFamily="34" charset="0"/>
              </a:rPr>
              <a:t>o </a:t>
            </a:r>
            <a:r>
              <a:rPr lang="es-ES" dirty="0">
                <a:latin typeface="Calibri Light" panose="020F0302020204030204" pitchFamily="34" charset="0"/>
                <a:cs typeface="Calibri Light" panose="020F0302020204030204" pitchFamily="34" charset="0"/>
              </a:rPr>
              <a:t>podía concentrarse en sus actividades, </a:t>
            </a:r>
            <a:r>
              <a:rPr lang="es-ES" dirty="0" smtClean="0">
                <a:latin typeface="Calibri Light" panose="020F0302020204030204" pitchFamily="34" charset="0"/>
                <a:cs typeface="Calibri Light" panose="020F0302020204030204" pitchFamily="34" charset="0"/>
              </a:rPr>
              <a:t>el </a:t>
            </a:r>
            <a:r>
              <a:rPr lang="es-ES" dirty="0">
                <a:latin typeface="Calibri Light" panose="020F0302020204030204" pitchFamily="34" charset="0"/>
                <a:cs typeface="Calibri Light" panose="020F0302020204030204" pitchFamily="34" charset="0"/>
              </a:rPr>
              <a:t>mundo se saturó de información sobre el COVID-19, en un tamiz de desesperanza y temor. Aumentaron </a:t>
            </a:r>
            <a:r>
              <a:rPr lang="es-ES" dirty="0" smtClean="0">
                <a:latin typeface="Calibri Light" panose="020F0302020204030204" pitchFamily="34" charset="0"/>
                <a:cs typeface="Calibri Light" panose="020F0302020204030204" pitchFamily="34" charset="0"/>
              </a:rPr>
              <a:t>los </a:t>
            </a:r>
            <a:r>
              <a:rPr lang="es-ES" dirty="0">
                <a:latin typeface="Calibri Light" panose="020F0302020204030204" pitchFamily="34" charset="0"/>
                <a:cs typeface="Calibri Light" panose="020F0302020204030204" pitchFamily="34" charset="0"/>
              </a:rPr>
              <a:t>síntomas gastrointestinales, </a:t>
            </a:r>
            <a:r>
              <a:rPr lang="es-ES" dirty="0" smtClean="0">
                <a:latin typeface="Calibri Light" panose="020F0302020204030204" pitchFamily="34" charset="0"/>
                <a:cs typeface="Calibri Light" panose="020F0302020204030204" pitchFamily="34" charset="0"/>
              </a:rPr>
              <a:t>otros perdían </a:t>
            </a:r>
            <a:r>
              <a:rPr lang="es-ES" dirty="0">
                <a:latin typeface="Calibri Light" panose="020F0302020204030204" pitchFamily="34" charset="0"/>
                <a:cs typeface="Calibri Light" panose="020F0302020204030204" pitchFamily="34" charset="0"/>
              </a:rPr>
              <a:t>el apetito, </a:t>
            </a:r>
            <a:r>
              <a:rPr lang="es-ES" dirty="0" smtClean="0">
                <a:latin typeface="Calibri Light" panose="020F0302020204030204" pitchFamily="34" charset="0"/>
                <a:cs typeface="Calibri Light" panose="020F0302020204030204" pitchFamily="34" charset="0"/>
              </a:rPr>
              <a:t>los sujetos empezaron </a:t>
            </a:r>
            <a:r>
              <a:rPr lang="es-ES" dirty="0">
                <a:latin typeface="Calibri Light" panose="020F0302020204030204" pitchFamily="34" charset="0"/>
                <a:cs typeface="Calibri Light" panose="020F0302020204030204" pitchFamily="34" charset="0"/>
              </a:rPr>
              <a:t>a tener certeza de que algo grave estaba ocurriendo en el mundo, en su país, en </a:t>
            </a:r>
            <a:r>
              <a:rPr lang="es-ES" dirty="0" smtClean="0">
                <a:latin typeface="Calibri Light" panose="020F0302020204030204" pitchFamily="34" charset="0"/>
                <a:cs typeface="Calibri Light" panose="020F0302020204030204" pitchFamily="34" charset="0"/>
              </a:rPr>
              <a:t>sus barrios, </a:t>
            </a:r>
            <a:r>
              <a:rPr lang="es-ES" dirty="0">
                <a:latin typeface="Calibri Light" panose="020F0302020204030204" pitchFamily="34" charset="0"/>
                <a:cs typeface="Calibri Light" panose="020F0302020204030204" pitchFamily="34" charset="0"/>
              </a:rPr>
              <a:t>que podría ocurrir en su casa </a:t>
            </a:r>
            <a:r>
              <a:rPr lang="es-ES" dirty="0" smtClean="0">
                <a:latin typeface="Calibri Light" panose="020F0302020204030204" pitchFamily="34" charset="0"/>
                <a:cs typeface="Calibri Light" panose="020F0302020204030204" pitchFamily="34" charset="0"/>
              </a:rPr>
              <a:t>en  los ciudadanos etc. Es ahí donde los seres humanos manifestaron</a:t>
            </a:r>
            <a:r>
              <a:rPr lang="es-ES" b="1" dirty="0" smtClean="0">
                <a:latin typeface="Calibri Light" panose="020F0302020204030204" pitchFamily="34" charset="0"/>
                <a:cs typeface="Calibri Light" panose="020F0302020204030204" pitchFamily="34" charset="0"/>
              </a:rPr>
              <a:t>; </a:t>
            </a:r>
            <a:r>
              <a:rPr lang="es-ES" b="1" dirty="0" smtClean="0">
                <a:solidFill>
                  <a:srgbClr val="00B050"/>
                </a:solidFill>
                <a:latin typeface="Calibri Light" panose="020F0302020204030204" pitchFamily="34" charset="0"/>
                <a:cs typeface="Calibri Light" panose="020F0302020204030204" pitchFamily="34" charset="0"/>
              </a:rPr>
              <a:t>episodios </a:t>
            </a:r>
            <a:r>
              <a:rPr lang="es-ES" b="1" dirty="0">
                <a:solidFill>
                  <a:srgbClr val="00B050"/>
                </a:solidFill>
                <a:latin typeface="Calibri Light" panose="020F0302020204030204" pitchFamily="34" charset="0"/>
                <a:cs typeface="Calibri Light" panose="020F0302020204030204" pitchFamily="34" charset="0"/>
              </a:rPr>
              <a:t>de llanto, a veces irritabilidad y mal genio combinados con ansiedad y </a:t>
            </a:r>
            <a:r>
              <a:rPr lang="es-ES" b="1" dirty="0" smtClean="0">
                <a:solidFill>
                  <a:srgbClr val="00B050"/>
                </a:solidFill>
                <a:latin typeface="Calibri Light" panose="020F0302020204030204" pitchFamily="34" charset="0"/>
                <a:cs typeface="Calibri Light" panose="020F0302020204030204" pitchFamily="34" charset="0"/>
              </a:rPr>
              <a:t>tristeza. Pensamos que nuestro mundo se nos había destruido, caído y nada podíamos hacer.</a:t>
            </a:r>
            <a:endParaRPr lang="es-CO" dirty="0">
              <a:solidFill>
                <a:srgbClr val="00B05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38799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3820" y="533400"/>
            <a:ext cx="9366325" cy="622300"/>
          </a:xfrm>
        </p:spPr>
        <p:txBody>
          <a:bodyPr>
            <a:normAutofit fontScale="90000"/>
          </a:bodyPr>
          <a:lstStyle/>
          <a:p>
            <a:r>
              <a:rPr lang="es-CO" b="1" i="1" u="sng" dirty="0">
                <a:solidFill>
                  <a:srgbClr val="00B050"/>
                </a:solidFill>
              </a:rPr>
              <a:t>SALUD MENTALEN TIEMPOS DE PANDEMIA </a:t>
            </a:r>
          </a:p>
        </p:txBody>
      </p:sp>
      <p:sp>
        <p:nvSpPr>
          <p:cNvPr id="3" name="Marcador de contenido 2"/>
          <p:cNvSpPr>
            <a:spLocks noGrp="1"/>
          </p:cNvSpPr>
          <p:nvPr>
            <p:ph idx="1"/>
          </p:nvPr>
        </p:nvSpPr>
        <p:spPr>
          <a:xfrm>
            <a:off x="825142" y="1168400"/>
            <a:ext cx="10706458" cy="4306552"/>
          </a:xfrm>
        </p:spPr>
        <p:txBody>
          <a:bodyPr>
            <a:normAutofit fontScale="92500" lnSpcReduction="10000"/>
          </a:bodyPr>
          <a:lstStyle/>
          <a:p>
            <a:pPr algn="just"/>
            <a:r>
              <a:rPr lang="es-CO" sz="2100" dirty="0"/>
              <a:t/>
            </a:r>
            <a:br>
              <a:rPr lang="es-CO" sz="2100" dirty="0"/>
            </a:br>
            <a:r>
              <a:rPr lang="es-ES" sz="2400" dirty="0">
                <a:latin typeface="Calibri Light" panose="020F0302020204030204" pitchFamily="34" charset="0"/>
                <a:cs typeface="Calibri Light" panose="020F0302020204030204" pitchFamily="34" charset="0"/>
              </a:rPr>
              <a:t>Declarada la cuarentena y la orden del Gobierno de quedarse en casa, </a:t>
            </a:r>
            <a:r>
              <a:rPr lang="es-ES" sz="2400" dirty="0" smtClean="0">
                <a:latin typeface="Calibri Light" panose="020F0302020204030204" pitchFamily="34" charset="0"/>
                <a:cs typeface="Calibri Light" panose="020F0302020204030204" pitchFamily="34" charset="0"/>
              </a:rPr>
              <a:t>fue  lo que</a:t>
            </a:r>
            <a:r>
              <a:rPr lang="es-ES" sz="2400" dirty="0">
                <a:latin typeface="Calibri Light" panose="020F0302020204030204" pitchFamily="34" charset="0"/>
                <a:cs typeface="Calibri Light" panose="020F0302020204030204" pitchFamily="34" charset="0"/>
              </a:rPr>
              <a:t>, </a:t>
            </a:r>
            <a:r>
              <a:rPr lang="es-ES" sz="2400" dirty="0" smtClean="0">
                <a:latin typeface="Calibri Light" panose="020F0302020204030204" pitchFamily="34" charset="0"/>
                <a:cs typeface="Calibri Light" panose="020F0302020204030204" pitchFamily="34" charset="0"/>
              </a:rPr>
              <a:t>definitivamente nos hizo creer que la </a:t>
            </a:r>
            <a:r>
              <a:rPr lang="es-ES" sz="2400" dirty="0">
                <a:latin typeface="Calibri Light" panose="020F0302020204030204" pitchFamily="34" charset="0"/>
                <a:cs typeface="Calibri Light" panose="020F0302020204030204" pitchFamily="34" charset="0"/>
              </a:rPr>
              <a:t>pandemia era una realidad en </a:t>
            </a:r>
            <a:r>
              <a:rPr lang="es-ES" sz="2400" dirty="0" smtClean="0">
                <a:latin typeface="Calibri Light" panose="020F0302020204030204" pitchFamily="34" charset="0"/>
                <a:cs typeface="Calibri Light" panose="020F0302020204030204" pitchFamily="34" charset="0"/>
              </a:rPr>
              <a:t>el </a:t>
            </a:r>
            <a:r>
              <a:rPr lang="es-ES" sz="2400" dirty="0">
                <a:latin typeface="Calibri Light" panose="020F0302020204030204" pitchFamily="34" charset="0"/>
                <a:cs typeface="Calibri Light" panose="020F0302020204030204" pitchFamily="34" charset="0"/>
              </a:rPr>
              <a:t>país. </a:t>
            </a:r>
            <a:r>
              <a:rPr lang="es-ES" sz="2400" dirty="0" smtClean="0">
                <a:latin typeface="Calibri Light" panose="020F0302020204030204" pitchFamily="34" charset="0"/>
                <a:cs typeface="Calibri Light" panose="020F0302020204030204" pitchFamily="34" charset="0"/>
              </a:rPr>
              <a:t> Y es lo que nos llevo a reorganizar el </a:t>
            </a:r>
            <a:r>
              <a:rPr lang="es-ES" sz="2400" dirty="0">
                <a:latin typeface="Calibri Light" panose="020F0302020204030204" pitchFamily="34" charset="0"/>
                <a:cs typeface="Calibri Light" panose="020F0302020204030204" pitchFamily="34" charset="0"/>
              </a:rPr>
              <a:t>tiempo y </a:t>
            </a:r>
            <a:r>
              <a:rPr lang="es-ES" sz="2400" dirty="0" smtClean="0">
                <a:latin typeface="Calibri Light" panose="020F0302020204030204" pitchFamily="34" charset="0"/>
                <a:cs typeface="Calibri Light" panose="020F0302020204030204" pitchFamily="34" charset="0"/>
              </a:rPr>
              <a:t>acomodarnos </a:t>
            </a:r>
            <a:r>
              <a:rPr lang="es-ES" sz="2400" dirty="0">
                <a:latin typeface="Calibri Light" panose="020F0302020204030204" pitchFamily="34" charset="0"/>
                <a:cs typeface="Calibri Light" panose="020F0302020204030204" pitchFamily="34" charset="0"/>
              </a:rPr>
              <a:t>a la situación de estar en casa continuamente con </a:t>
            </a:r>
            <a:r>
              <a:rPr lang="es-ES" sz="2400" dirty="0" smtClean="0">
                <a:latin typeface="Calibri Light" panose="020F0302020204030204" pitchFamily="34" charset="0"/>
                <a:cs typeface="Calibri Light" panose="020F0302020204030204" pitchFamily="34" charset="0"/>
              </a:rPr>
              <a:t>los hijos, pareja y muchos con sus  </a:t>
            </a:r>
            <a:r>
              <a:rPr lang="es-ES" sz="2400" dirty="0">
                <a:latin typeface="Calibri Light" panose="020F0302020204030204" pitchFamily="34" charset="0"/>
                <a:cs typeface="Calibri Light" panose="020F0302020204030204" pitchFamily="34" charset="0"/>
              </a:rPr>
              <a:t>padres. </a:t>
            </a:r>
            <a:r>
              <a:rPr lang="es-ES" sz="2400" dirty="0" smtClean="0">
                <a:latin typeface="Calibri Light" panose="020F0302020204030204" pitchFamily="34" charset="0"/>
                <a:cs typeface="Calibri Light" panose="020F0302020204030204" pitchFamily="34" charset="0"/>
              </a:rPr>
              <a:t>Toda esta circunstancias  hacen  que se sienta </a:t>
            </a:r>
            <a:r>
              <a:rPr lang="es-ES" sz="2400" dirty="0">
                <a:latin typeface="Calibri Light" panose="020F0302020204030204" pitchFamily="34" charset="0"/>
                <a:cs typeface="Calibri Light" panose="020F0302020204030204" pitchFamily="34" charset="0"/>
              </a:rPr>
              <a:t>momentos de ansiedad y tristeza, a veces se torna irritable, pero </a:t>
            </a:r>
            <a:r>
              <a:rPr lang="es-ES" sz="2400" dirty="0" smtClean="0">
                <a:latin typeface="Calibri Light" panose="020F0302020204030204" pitchFamily="34" charset="0"/>
                <a:cs typeface="Calibri Light" panose="020F0302020204030204" pitchFamily="34" charset="0"/>
              </a:rPr>
              <a:t>también se descubre que  se debe </a:t>
            </a:r>
            <a:r>
              <a:rPr lang="es-ES" sz="2400" dirty="0">
                <a:latin typeface="Calibri Light" panose="020F0302020204030204" pitchFamily="34" charset="0"/>
                <a:cs typeface="Calibri Light" panose="020F0302020204030204" pitchFamily="34" charset="0"/>
              </a:rPr>
              <a:t>tener paciencia y que lo mejor es seguir las indicaciones de los científicos y de las autoridades. </a:t>
            </a:r>
            <a:r>
              <a:rPr lang="es-ES" sz="2400" dirty="0" smtClean="0">
                <a:latin typeface="Calibri Light" panose="020F0302020204030204" pitchFamily="34" charset="0"/>
                <a:cs typeface="Calibri Light" panose="020F0302020204030204" pitchFamily="34" charset="0"/>
              </a:rPr>
              <a:t>Las personas  especialmente los docentes, presenta </a:t>
            </a:r>
            <a:r>
              <a:rPr lang="es-ES" sz="2400" dirty="0">
                <a:latin typeface="Calibri Light" panose="020F0302020204030204" pitchFamily="34" charset="0"/>
                <a:cs typeface="Calibri Light" panose="020F0302020204030204" pitchFamily="34" charset="0"/>
              </a:rPr>
              <a:t>mucha </a:t>
            </a:r>
            <a:r>
              <a:rPr lang="es-ES" sz="2400" dirty="0" smtClean="0">
                <a:latin typeface="Calibri Light" panose="020F0302020204030204" pitchFamily="34" charset="0"/>
                <a:cs typeface="Calibri Light" panose="020F0302020204030204" pitchFamily="34" charset="0"/>
              </a:rPr>
              <a:t>incertidumbre; porque </a:t>
            </a:r>
            <a:r>
              <a:rPr lang="es-ES" sz="2400" dirty="0" smtClean="0">
                <a:latin typeface="Calibri Light" panose="020F0302020204030204" pitchFamily="34" charset="0"/>
                <a:cs typeface="Calibri Light" panose="020F0302020204030204" pitchFamily="34" charset="0"/>
              </a:rPr>
              <a:t>debía </a:t>
            </a:r>
            <a:r>
              <a:rPr lang="es-ES" sz="2400" dirty="0" smtClean="0">
                <a:latin typeface="Calibri Light" panose="020F0302020204030204" pitchFamily="34" charset="0"/>
                <a:cs typeface="Calibri Light" panose="020F0302020204030204" pitchFamily="34" charset="0"/>
              </a:rPr>
              <a:t>planear hacer u sobre esfuerzo mas que las personal con labores diferentes, y aun nada es claro </a:t>
            </a:r>
            <a:r>
              <a:rPr lang="es-ES" sz="2400" dirty="0">
                <a:latin typeface="Calibri Light" panose="020F0302020204030204" pitchFamily="34" charset="0"/>
                <a:cs typeface="Calibri Light" panose="020F0302020204030204" pitchFamily="34" charset="0"/>
              </a:rPr>
              <a:t>frente al panorama y </a:t>
            </a:r>
            <a:r>
              <a:rPr lang="es-ES" sz="2400" dirty="0" smtClean="0">
                <a:latin typeface="Calibri Light" panose="020F0302020204030204" pitchFamily="34" charset="0"/>
                <a:cs typeface="Calibri Light" panose="020F0302020204030204" pitchFamily="34" charset="0"/>
              </a:rPr>
              <a:t> muchos nos preguntamos: </a:t>
            </a:r>
            <a:r>
              <a:rPr lang="es-ES" sz="2400" b="1" dirty="0">
                <a:solidFill>
                  <a:srgbClr val="00B050"/>
                </a:solidFill>
                <a:latin typeface="Calibri Light" panose="020F0302020204030204" pitchFamily="34" charset="0"/>
                <a:cs typeface="Calibri Light" panose="020F0302020204030204" pitchFamily="34" charset="0"/>
              </a:rPr>
              <a:t>¿cuándo podré salir de mi casa sin sentirme insegura y en peligro?, ¿ocurrirá aquí lo que ha pasado en Italia?, ¿me enfermaré?, ¿me moriré?, ¿enfermará o morirá alguno de mis familiares</a:t>
            </a:r>
            <a:r>
              <a:rPr lang="es-ES" sz="2400" b="1" dirty="0" smtClean="0">
                <a:solidFill>
                  <a:srgbClr val="00B050"/>
                </a:solidFill>
                <a:latin typeface="Calibri Light" panose="020F0302020204030204" pitchFamily="34" charset="0"/>
                <a:cs typeface="Calibri Light" panose="020F0302020204030204" pitchFamily="34" charset="0"/>
              </a:rPr>
              <a:t>?</a:t>
            </a:r>
          </a:p>
          <a:p>
            <a:pPr algn="just"/>
            <a:endParaRPr lang="es-CO" sz="2400" dirty="0"/>
          </a:p>
          <a:p>
            <a:pPr algn="just"/>
            <a:endParaRPr lang="es-CO" sz="2100" dirty="0"/>
          </a:p>
        </p:txBody>
      </p:sp>
    </p:spTree>
    <p:extLst>
      <p:ext uri="{BB962C8B-B14F-4D97-AF65-F5344CB8AC3E}">
        <p14:creationId xmlns:p14="http://schemas.microsoft.com/office/powerpoint/2010/main" val="145490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18220" y="430764"/>
            <a:ext cx="10432380" cy="610636"/>
          </a:xfrm>
        </p:spPr>
        <p:txBody>
          <a:bodyPr>
            <a:normAutofit fontScale="90000"/>
          </a:bodyPr>
          <a:lstStyle/>
          <a:p>
            <a:r>
              <a:rPr lang="es-CO" b="1" i="1" u="sng" dirty="0">
                <a:solidFill>
                  <a:srgbClr val="00B050"/>
                </a:solidFill>
              </a:rPr>
              <a:t>SALUD MENTALEN TIEMPOS DE PANDEMIA </a:t>
            </a:r>
          </a:p>
        </p:txBody>
      </p:sp>
      <p:sp>
        <p:nvSpPr>
          <p:cNvPr id="3" name="Marcador de contenido 2"/>
          <p:cNvSpPr>
            <a:spLocks noGrp="1"/>
          </p:cNvSpPr>
          <p:nvPr>
            <p:ph idx="1"/>
          </p:nvPr>
        </p:nvSpPr>
        <p:spPr>
          <a:xfrm>
            <a:off x="571500" y="1130300"/>
            <a:ext cx="11049000" cy="5600700"/>
          </a:xfrm>
        </p:spPr>
        <p:txBody>
          <a:bodyPr>
            <a:noAutofit/>
          </a:bodyPr>
          <a:lstStyle/>
          <a:p>
            <a:pPr marL="0" marR="69850" indent="0" algn="just">
              <a:lnSpc>
                <a:spcPct val="93000"/>
              </a:lnSpc>
              <a:spcBef>
                <a:spcPts val="410"/>
              </a:spcBef>
              <a:spcAft>
                <a:spcPts val="0"/>
              </a:spcAft>
              <a:buNone/>
            </a:pPr>
            <a:r>
              <a:rPr lang="es-ES" b="1" u="sng" spc="-25" dirty="0">
                <a:solidFill>
                  <a:srgbClr val="00B050"/>
                </a:solidFill>
                <a:latin typeface="Calibri Light" panose="020F0302020204030204" pitchFamily="34" charset="0"/>
                <a:ea typeface="Arial Black"/>
                <a:cs typeface="Calibri Light" panose="020F0302020204030204" pitchFamily="34" charset="0"/>
              </a:rPr>
              <a:t>Hablar</a:t>
            </a:r>
            <a:r>
              <a:rPr lang="es-ES" b="1" u="sng" spc="-155" dirty="0">
                <a:solidFill>
                  <a:srgbClr val="00B050"/>
                </a:solidFill>
                <a:latin typeface="Calibri Light" panose="020F0302020204030204" pitchFamily="34" charset="0"/>
                <a:ea typeface="Arial Black"/>
                <a:cs typeface="Calibri Light" panose="020F0302020204030204" pitchFamily="34" charset="0"/>
              </a:rPr>
              <a:t> </a:t>
            </a:r>
            <a:r>
              <a:rPr lang="es-ES" b="1" u="sng" spc="-25" dirty="0">
                <a:solidFill>
                  <a:srgbClr val="00B050"/>
                </a:solidFill>
                <a:latin typeface="Calibri Light" panose="020F0302020204030204" pitchFamily="34" charset="0"/>
                <a:ea typeface="Arial Black"/>
                <a:cs typeface="Calibri Light" panose="020F0302020204030204" pitchFamily="34" charset="0"/>
              </a:rPr>
              <a:t>del</a:t>
            </a:r>
            <a:r>
              <a:rPr lang="es-ES" b="1" u="sng" spc="-150" dirty="0">
                <a:solidFill>
                  <a:srgbClr val="00B050"/>
                </a:solidFill>
                <a:latin typeface="Calibri Light" panose="020F0302020204030204" pitchFamily="34" charset="0"/>
                <a:ea typeface="Arial Black"/>
                <a:cs typeface="Calibri Light" panose="020F0302020204030204" pitchFamily="34" charset="0"/>
              </a:rPr>
              <a:t> </a:t>
            </a:r>
            <a:r>
              <a:rPr lang="es-ES" b="1" u="sng" spc="-30" dirty="0">
                <a:solidFill>
                  <a:srgbClr val="00B050"/>
                </a:solidFill>
                <a:latin typeface="Calibri Light" panose="020F0302020204030204" pitchFamily="34" charset="0"/>
                <a:ea typeface="Arial Black"/>
                <a:cs typeface="Calibri Light" panose="020F0302020204030204" pitchFamily="34" charset="0"/>
              </a:rPr>
              <a:t>tema:</a:t>
            </a:r>
            <a:r>
              <a:rPr lang="es-ES" b="1" u="sng" spc="-155" dirty="0">
                <a:solidFill>
                  <a:srgbClr val="00B050"/>
                </a:solidFill>
                <a:latin typeface="Calibri Light" panose="020F0302020204030204" pitchFamily="34" charset="0"/>
                <a:ea typeface="Arial Black"/>
                <a:cs typeface="Calibri Light" panose="020F0302020204030204" pitchFamily="34" charset="0"/>
              </a:rPr>
              <a:t> </a:t>
            </a:r>
            <a:r>
              <a:rPr lang="es-ES" spc="-15" dirty="0">
                <a:solidFill>
                  <a:srgbClr val="575756"/>
                </a:solidFill>
                <a:latin typeface="Calibri Light" panose="020F0302020204030204" pitchFamily="34" charset="0"/>
                <a:ea typeface="Arial Black"/>
                <a:cs typeface="Calibri Light" panose="020F0302020204030204" pitchFamily="34" charset="0"/>
              </a:rPr>
              <a:t>es</a:t>
            </a:r>
            <a:r>
              <a:rPr lang="es-ES" spc="-22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común</a:t>
            </a:r>
            <a:r>
              <a:rPr lang="es-ES" spc="-220" dirty="0">
                <a:solidFill>
                  <a:srgbClr val="575756"/>
                </a:solidFill>
                <a:latin typeface="Calibri Light" panose="020F0302020204030204" pitchFamily="34" charset="0"/>
                <a:ea typeface="Arial Black"/>
                <a:cs typeface="Calibri Light" panose="020F0302020204030204" pitchFamily="34" charset="0"/>
              </a:rPr>
              <a:t> </a:t>
            </a:r>
            <a:r>
              <a:rPr lang="es-ES" spc="-25" dirty="0">
                <a:solidFill>
                  <a:srgbClr val="575756"/>
                </a:solidFill>
                <a:latin typeface="Calibri Light" panose="020F0302020204030204" pitchFamily="34" charset="0"/>
                <a:ea typeface="Arial Black"/>
                <a:cs typeface="Calibri Light" panose="020F0302020204030204" pitchFamily="34" charset="0"/>
              </a:rPr>
              <a:t>sentir</a:t>
            </a:r>
            <a:r>
              <a:rPr lang="es-ES" spc="-215" dirty="0">
                <a:solidFill>
                  <a:srgbClr val="575756"/>
                </a:solidFill>
                <a:latin typeface="Calibri Light" panose="020F0302020204030204" pitchFamily="34" charset="0"/>
                <a:ea typeface="Arial Black"/>
                <a:cs typeface="Calibri Light" panose="020F0302020204030204" pitchFamily="34" charset="0"/>
              </a:rPr>
              <a:t> </a:t>
            </a:r>
            <a:r>
              <a:rPr lang="es-ES" spc="-20" dirty="0">
                <a:solidFill>
                  <a:srgbClr val="575756"/>
                </a:solidFill>
                <a:latin typeface="Calibri Light" panose="020F0302020204030204" pitchFamily="34" charset="0"/>
                <a:ea typeface="Arial Black"/>
                <a:cs typeface="Calibri Light" panose="020F0302020204030204" pitchFamily="34" charset="0"/>
              </a:rPr>
              <a:t>la</a:t>
            </a:r>
            <a:r>
              <a:rPr lang="es-ES" spc="-22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necesidad</a:t>
            </a:r>
            <a:r>
              <a:rPr lang="es-ES" spc="-220" dirty="0">
                <a:solidFill>
                  <a:srgbClr val="575756"/>
                </a:solidFill>
                <a:latin typeface="Calibri Light" panose="020F0302020204030204" pitchFamily="34" charset="0"/>
                <a:ea typeface="Arial Black"/>
                <a:cs typeface="Calibri Light" panose="020F0302020204030204" pitchFamily="34" charset="0"/>
              </a:rPr>
              <a:t> </a:t>
            </a:r>
            <a:r>
              <a:rPr lang="es-ES" spc="-20" dirty="0">
                <a:solidFill>
                  <a:srgbClr val="575756"/>
                </a:solidFill>
                <a:latin typeface="Calibri Light" panose="020F0302020204030204" pitchFamily="34" charset="0"/>
                <a:ea typeface="Arial Black"/>
                <a:cs typeface="Calibri Light" panose="020F0302020204030204" pitchFamily="34" charset="0"/>
              </a:rPr>
              <a:t>de</a:t>
            </a:r>
            <a:r>
              <a:rPr lang="es-ES" spc="-220" dirty="0">
                <a:solidFill>
                  <a:srgbClr val="575756"/>
                </a:solidFill>
                <a:latin typeface="Calibri Light" panose="020F0302020204030204" pitchFamily="34" charset="0"/>
                <a:ea typeface="Arial Black"/>
                <a:cs typeface="Calibri Light" panose="020F0302020204030204" pitchFamily="34" charset="0"/>
              </a:rPr>
              <a:t> </a:t>
            </a:r>
            <a:r>
              <a:rPr lang="es-ES" spc="-35" dirty="0">
                <a:solidFill>
                  <a:srgbClr val="575756"/>
                </a:solidFill>
                <a:latin typeface="Calibri Light" panose="020F0302020204030204" pitchFamily="34" charset="0"/>
                <a:ea typeface="Arial Black"/>
                <a:cs typeface="Calibri Light" panose="020F0302020204030204" pitchFamily="34" charset="0"/>
              </a:rPr>
              <a:t>comentar </a:t>
            </a:r>
            <a:r>
              <a:rPr lang="es-ES" spc="-20" dirty="0">
                <a:solidFill>
                  <a:srgbClr val="575756"/>
                </a:solidFill>
                <a:latin typeface="Calibri Light" panose="020F0302020204030204" pitchFamily="34" charset="0"/>
                <a:ea typeface="Arial Black"/>
                <a:cs typeface="Calibri Light" panose="020F0302020204030204" pitchFamily="34" charset="0"/>
              </a:rPr>
              <a:t>lo</a:t>
            </a:r>
            <a:r>
              <a:rPr lang="es-ES" spc="-185" dirty="0">
                <a:solidFill>
                  <a:srgbClr val="575756"/>
                </a:solidFill>
                <a:latin typeface="Calibri Light" panose="020F0302020204030204" pitchFamily="34" charset="0"/>
                <a:ea typeface="Arial Black"/>
                <a:cs typeface="Calibri Light" panose="020F0302020204030204" pitchFamily="34" charset="0"/>
              </a:rPr>
              <a:t> </a:t>
            </a:r>
            <a:r>
              <a:rPr lang="es-ES" spc="-25" dirty="0">
                <a:solidFill>
                  <a:srgbClr val="575756"/>
                </a:solidFill>
                <a:latin typeface="Calibri Light" panose="020F0302020204030204" pitchFamily="34" charset="0"/>
                <a:ea typeface="Arial Black"/>
                <a:cs typeface="Calibri Light" panose="020F0302020204030204" pitchFamily="34" charset="0"/>
              </a:rPr>
              <a:t>que</a:t>
            </a:r>
            <a:r>
              <a:rPr lang="es-ES" spc="-185" dirty="0">
                <a:solidFill>
                  <a:srgbClr val="575756"/>
                </a:solidFill>
                <a:latin typeface="Calibri Light" panose="020F0302020204030204" pitchFamily="34" charset="0"/>
                <a:ea typeface="Arial Black"/>
                <a:cs typeface="Calibri Light" panose="020F0302020204030204" pitchFamily="34" charset="0"/>
              </a:rPr>
              <a:t> </a:t>
            </a:r>
            <a:r>
              <a:rPr lang="es-ES" spc="-15" dirty="0">
                <a:solidFill>
                  <a:srgbClr val="575756"/>
                </a:solidFill>
                <a:latin typeface="Calibri Light" panose="020F0302020204030204" pitchFamily="34" charset="0"/>
                <a:ea typeface="Arial Black"/>
                <a:cs typeface="Calibri Light" panose="020F0302020204030204" pitchFamily="34" charset="0"/>
              </a:rPr>
              <a:t>se</a:t>
            </a:r>
            <a:r>
              <a:rPr lang="es-ES" spc="-18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piensa</a:t>
            </a:r>
            <a:r>
              <a:rPr lang="es-ES" spc="-185" dirty="0">
                <a:solidFill>
                  <a:srgbClr val="575756"/>
                </a:solidFill>
                <a:latin typeface="Calibri Light" panose="020F0302020204030204" pitchFamily="34" charset="0"/>
                <a:ea typeface="Arial Black"/>
                <a:cs typeface="Calibri Light" panose="020F0302020204030204" pitchFamily="34" charset="0"/>
              </a:rPr>
              <a:t> </a:t>
            </a:r>
            <a:r>
              <a:rPr lang="es-ES" dirty="0">
                <a:solidFill>
                  <a:srgbClr val="575756"/>
                </a:solidFill>
                <a:latin typeface="Calibri Light" panose="020F0302020204030204" pitchFamily="34" charset="0"/>
                <a:ea typeface="Arial Black"/>
                <a:cs typeface="Calibri Light" panose="020F0302020204030204" pitchFamily="34" charset="0"/>
              </a:rPr>
              <a:t>o</a:t>
            </a:r>
            <a:r>
              <a:rPr lang="es-ES" spc="-180" dirty="0">
                <a:solidFill>
                  <a:srgbClr val="575756"/>
                </a:solidFill>
                <a:latin typeface="Calibri Light" panose="020F0302020204030204" pitchFamily="34" charset="0"/>
                <a:ea typeface="Arial Black"/>
                <a:cs typeface="Calibri Light" panose="020F0302020204030204" pitchFamily="34" charset="0"/>
              </a:rPr>
              <a:t> </a:t>
            </a:r>
            <a:r>
              <a:rPr lang="es-ES" spc="-20" dirty="0">
                <a:solidFill>
                  <a:srgbClr val="575756"/>
                </a:solidFill>
                <a:latin typeface="Calibri Light" panose="020F0302020204030204" pitchFamily="34" charset="0"/>
                <a:ea typeface="Arial Black"/>
                <a:cs typeface="Calibri Light" panose="020F0302020204030204" pitchFamily="34" charset="0"/>
              </a:rPr>
              <a:t>lo</a:t>
            </a:r>
            <a:r>
              <a:rPr lang="es-ES" spc="-185" dirty="0">
                <a:solidFill>
                  <a:srgbClr val="575756"/>
                </a:solidFill>
                <a:latin typeface="Calibri Light" panose="020F0302020204030204" pitchFamily="34" charset="0"/>
                <a:ea typeface="Arial Black"/>
                <a:cs typeface="Calibri Light" panose="020F0302020204030204" pitchFamily="34" charset="0"/>
              </a:rPr>
              <a:t> </a:t>
            </a:r>
            <a:r>
              <a:rPr lang="es-ES" spc="-25" dirty="0">
                <a:solidFill>
                  <a:srgbClr val="575756"/>
                </a:solidFill>
                <a:latin typeface="Calibri Light" panose="020F0302020204030204" pitchFamily="34" charset="0"/>
                <a:ea typeface="Arial Black"/>
                <a:cs typeface="Calibri Light" panose="020F0302020204030204" pitchFamily="34" charset="0"/>
              </a:rPr>
              <a:t>que</a:t>
            </a:r>
            <a:r>
              <a:rPr lang="es-ES" spc="-185" dirty="0">
                <a:solidFill>
                  <a:srgbClr val="575756"/>
                </a:solidFill>
                <a:latin typeface="Calibri Light" panose="020F0302020204030204" pitchFamily="34" charset="0"/>
                <a:ea typeface="Arial Black"/>
                <a:cs typeface="Calibri Light" panose="020F0302020204030204" pitchFamily="34" charset="0"/>
              </a:rPr>
              <a:t> </a:t>
            </a:r>
            <a:r>
              <a:rPr lang="es-ES" spc="-15" dirty="0">
                <a:solidFill>
                  <a:srgbClr val="575756"/>
                </a:solidFill>
                <a:latin typeface="Calibri Light" panose="020F0302020204030204" pitchFamily="34" charset="0"/>
                <a:ea typeface="Arial Black"/>
                <a:cs typeface="Calibri Light" panose="020F0302020204030204" pitchFamily="34" charset="0"/>
              </a:rPr>
              <a:t>se</a:t>
            </a:r>
            <a:r>
              <a:rPr lang="es-ES" spc="-180" dirty="0">
                <a:solidFill>
                  <a:srgbClr val="575756"/>
                </a:solidFill>
                <a:latin typeface="Calibri Light" panose="020F0302020204030204" pitchFamily="34" charset="0"/>
                <a:ea typeface="Arial Black"/>
                <a:cs typeface="Calibri Light" panose="020F0302020204030204" pitchFamily="34" charset="0"/>
              </a:rPr>
              <a:t> </a:t>
            </a:r>
            <a:r>
              <a:rPr lang="es-ES" spc="-25" dirty="0">
                <a:solidFill>
                  <a:srgbClr val="575756"/>
                </a:solidFill>
                <a:latin typeface="Calibri Light" panose="020F0302020204030204" pitchFamily="34" charset="0"/>
                <a:ea typeface="Arial Black"/>
                <a:cs typeface="Calibri Light" panose="020F0302020204030204" pitchFamily="34" charset="0"/>
              </a:rPr>
              <a:t>siente</a:t>
            </a:r>
            <a:r>
              <a:rPr lang="es-ES" spc="-185" dirty="0">
                <a:solidFill>
                  <a:srgbClr val="575756"/>
                </a:solidFill>
                <a:latin typeface="Calibri Light" panose="020F0302020204030204" pitchFamily="34" charset="0"/>
                <a:ea typeface="Arial Black"/>
                <a:cs typeface="Calibri Light" panose="020F0302020204030204" pitchFamily="34" charset="0"/>
              </a:rPr>
              <a:t> </a:t>
            </a:r>
            <a:r>
              <a:rPr lang="es-ES" dirty="0">
                <a:solidFill>
                  <a:srgbClr val="575756"/>
                </a:solidFill>
                <a:latin typeface="Calibri Light" panose="020F0302020204030204" pitchFamily="34" charset="0"/>
                <a:ea typeface="Arial Black"/>
                <a:cs typeface="Calibri Light" panose="020F0302020204030204" pitchFamily="34" charset="0"/>
              </a:rPr>
              <a:t>a</a:t>
            </a:r>
            <a:r>
              <a:rPr lang="es-ES" spc="-18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raíz</a:t>
            </a:r>
            <a:r>
              <a:rPr lang="es-ES" spc="-185" dirty="0">
                <a:solidFill>
                  <a:srgbClr val="575756"/>
                </a:solidFill>
                <a:latin typeface="Calibri Light" panose="020F0302020204030204" pitchFamily="34" charset="0"/>
                <a:ea typeface="Arial Black"/>
                <a:cs typeface="Calibri Light" panose="020F0302020204030204" pitchFamily="34" charset="0"/>
              </a:rPr>
              <a:t> </a:t>
            </a:r>
            <a:r>
              <a:rPr lang="es-ES" spc="-20" dirty="0">
                <a:solidFill>
                  <a:srgbClr val="575756"/>
                </a:solidFill>
                <a:latin typeface="Calibri Light" panose="020F0302020204030204" pitchFamily="34" charset="0"/>
                <a:ea typeface="Arial Black"/>
                <a:cs typeface="Calibri Light" panose="020F0302020204030204" pitchFamily="34" charset="0"/>
              </a:rPr>
              <a:t>de</a:t>
            </a:r>
            <a:r>
              <a:rPr lang="es-ES" spc="-180" dirty="0">
                <a:solidFill>
                  <a:srgbClr val="575756"/>
                </a:solidFill>
                <a:latin typeface="Calibri Light" panose="020F0302020204030204" pitchFamily="34" charset="0"/>
                <a:ea typeface="Arial Black"/>
                <a:cs typeface="Calibri Light" panose="020F0302020204030204" pitchFamily="34" charset="0"/>
              </a:rPr>
              <a:t> </a:t>
            </a:r>
            <a:r>
              <a:rPr lang="es-ES" spc="-20" dirty="0">
                <a:solidFill>
                  <a:srgbClr val="575756"/>
                </a:solidFill>
                <a:latin typeface="Calibri Light" panose="020F0302020204030204" pitchFamily="34" charset="0"/>
                <a:ea typeface="Arial Black"/>
                <a:cs typeface="Calibri Light" panose="020F0302020204030204" pitchFamily="34" charset="0"/>
              </a:rPr>
              <a:t>la</a:t>
            </a:r>
            <a:r>
              <a:rPr lang="es-ES" spc="-185" dirty="0">
                <a:solidFill>
                  <a:srgbClr val="575756"/>
                </a:solidFill>
                <a:latin typeface="Calibri Light" panose="020F0302020204030204" pitchFamily="34" charset="0"/>
                <a:ea typeface="Arial Black"/>
                <a:cs typeface="Calibri Light" panose="020F0302020204030204" pitchFamily="34" charset="0"/>
              </a:rPr>
              <a:t> </a:t>
            </a:r>
            <a:r>
              <a:rPr lang="es-ES" spc="-35" dirty="0">
                <a:solidFill>
                  <a:srgbClr val="575756"/>
                </a:solidFill>
                <a:latin typeface="Calibri Light" panose="020F0302020204030204" pitchFamily="34" charset="0"/>
                <a:ea typeface="Arial Black"/>
                <a:cs typeface="Calibri Light" panose="020F0302020204030204" pitchFamily="34" charset="0"/>
              </a:rPr>
              <a:t>pandemia,</a:t>
            </a:r>
            <a:r>
              <a:rPr lang="es-ES" spc="-185" dirty="0">
                <a:solidFill>
                  <a:srgbClr val="575756"/>
                </a:solidFill>
                <a:latin typeface="Calibri Light" panose="020F0302020204030204" pitchFamily="34" charset="0"/>
                <a:ea typeface="Arial Black"/>
                <a:cs typeface="Calibri Light" panose="020F0302020204030204" pitchFamily="34" charset="0"/>
              </a:rPr>
              <a:t> </a:t>
            </a:r>
            <a:r>
              <a:rPr lang="es-ES" spc="-35" dirty="0">
                <a:solidFill>
                  <a:srgbClr val="575756"/>
                </a:solidFill>
                <a:latin typeface="Calibri Light" panose="020F0302020204030204" pitchFamily="34" charset="0"/>
                <a:ea typeface="Arial Black"/>
                <a:cs typeface="Calibri Light" panose="020F0302020204030204" pitchFamily="34" charset="0"/>
              </a:rPr>
              <a:t>la </a:t>
            </a:r>
            <a:r>
              <a:rPr lang="es-ES" spc="-30" dirty="0">
                <a:solidFill>
                  <a:srgbClr val="575756"/>
                </a:solidFill>
                <a:latin typeface="Calibri Light" panose="020F0302020204030204" pitchFamily="34" charset="0"/>
                <a:ea typeface="Arial Black"/>
                <a:cs typeface="Calibri Light" panose="020F0302020204030204" pitchFamily="34" charset="0"/>
              </a:rPr>
              <a:t>crisis</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económica</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dirty="0">
                <a:solidFill>
                  <a:srgbClr val="575756"/>
                </a:solidFill>
                <a:latin typeface="Calibri Light" panose="020F0302020204030204" pitchFamily="34" charset="0"/>
                <a:ea typeface="Arial Black"/>
                <a:cs typeface="Calibri Light" panose="020F0302020204030204" pitchFamily="34" charset="0"/>
              </a:rPr>
              <a:t>y</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spc="-25" dirty="0">
                <a:solidFill>
                  <a:srgbClr val="575756"/>
                </a:solidFill>
                <a:latin typeface="Calibri Light" panose="020F0302020204030204" pitchFamily="34" charset="0"/>
                <a:ea typeface="Arial Black"/>
                <a:cs typeface="Calibri Light" panose="020F0302020204030204" pitchFamily="34" charset="0"/>
              </a:rPr>
              <a:t>las</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spc="-35" dirty="0">
                <a:solidFill>
                  <a:srgbClr val="575756"/>
                </a:solidFill>
                <a:latin typeface="Calibri Light" panose="020F0302020204030204" pitchFamily="34" charset="0"/>
                <a:ea typeface="Arial Black"/>
                <a:cs typeface="Calibri Light" panose="020F0302020204030204" pitchFamily="34" charset="0"/>
              </a:rPr>
              <a:t>repercusiones</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sociales.</a:t>
            </a:r>
            <a:r>
              <a:rPr lang="es-ES" spc="-55" dirty="0">
                <a:solidFill>
                  <a:srgbClr val="575756"/>
                </a:solidFill>
                <a:latin typeface="Calibri Light" panose="020F0302020204030204" pitchFamily="34" charset="0"/>
                <a:ea typeface="Arial Black"/>
                <a:cs typeface="Calibri Light" panose="020F0302020204030204" pitchFamily="34" charset="0"/>
              </a:rPr>
              <a:t> </a:t>
            </a:r>
            <a:r>
              <a:rPr lang="es-ES" spc="-15" dirty="0">
                <a:solidFill>
                  <a:srgbClr val="575756"/>
                </a:solidFill>
                <a:latin typeface="Calibri Light" panose="020F0302020204030204" pitchFamily="34" charset="0"/>
                <a:ea typeface="Arial Black"/>
                <a:cs typeface="Calibri Light" panose="020F0302020204030204" pitchFamily="34" charset="0"/>
              </a:rPr>
              <a:t>Se</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exponen </a:t>
            </a:r>
            <a:r>
              <a:rPr lang="es-ES" spc="-25" dirty="0">
                <a:solidFill>
                  <a:srgbClr val="575756"/>
                </a:solidFill>
                <a:latin typeface="Calibri Light" panose="020F0302020204030204" pitchFamily="34" charset="0"/>
                <a:ea typeface="Arial Black"/>
                <a:cs typeface="Calibri Light" panose="020F0302020204030204" pitchFamily="34" charset="0"/>
              </a:rPr>
              <a:t>las</a:t>
            </a:r>
            <a:r>
              <a:rPr lang="es-ES" spc="-165" dirty="0">
                <a:solidFill>
                  <a:srgbClr val="575756"/>
                </a:solidFill>
                <a:latin typeface="Calibri Light" panose="020F0302020204030204" pitchFamily="34" charset="0"/>
                <a:ea typeface="Arial Black"/>
                <a:cs typeface="Calibri Light" panose="020F0302020204030204" pitchFamily="34" charset="0"/>
              </a:rPr>
              <a:t> </a:t>
            </a:r>
            <a:r>
              <a:rPr lang="es-ES" spc="-35" dirty="0">
                <a:solidFill>
                  <a:srgbClr val="575756"/>
                </a:solidFill>
                <a:latin typeface="Calibri Light" panose="020F0302020204030204" pitchFamily="34" charset="0"/>
                <a:ea typeface="Arial Black"/>
                <a:cs typeface="Calibri Light" panose="020F0302020204030204" pitchFamily="34" charset="0"/>
              </a:rPr>
              <a:t>preocupaciones,</a:t>
            </a:r>
            <a:r>
              <a:rPr lang="es-ES" spc="-160" dirty="0">
                <a:solidFill>
                  <a:srgbClr val="575756"/>
                </a:solidFill>
                <a:latin typeface="Calibri Light" panose="020F0302020204030204" pitchFamily="34" charset="0"/>
                <a:ea typeface="Arial Black"/>
                <a:cs typeface="Calibri Light" panose="020F0302020204030204" pitchFamily="34" charset="0"/>
              </a:rPr>
              <a:t> </a:t>
            </a:r>
            <a:r>
              <a:rPr lang="es-ES" spc="-15" dirty="0">
                <a:solidFill>
                  <a:srgbClr val="575756"/>
                </a:solidFill>
                <a:latin typeface="Calibri Light" panose="020F0302020204030204" pitchFamily="34" charset="0"/>
                <a:ea typeface="Arial Black"/>
                <a:cs typeface="Calibri Light" panose="020F0302020204030204" pitchFamily="34" charset="0"/>
              </a:rPr>
              <a:t>se</a:t>
            </a:r>
            <a:r>
              <a:rPr lang="es-ES" spc="-160" dirty="0">
                <a:solidFill>
                  <a:srgbClr val="575756"/>
                </a:solidFill>
                <a:latin typeface="Calibri Light" panose="020F0302020204030204" pitchFamily="34" charset="0"/>
                <a:ea typeface="Arial Black"/>
                <a:cs typeface="Calibri Light" panose="020F0302020204030204" pitchFamily="34" charset="0"/>
              </a:rPr>
              <a:t> </a:t>
            </a:r>
            <a:r>
              <a:rPr lang="es-ES" spc="-25" dirty="0">
                <a:solidFill>
                  <a:srgbClr val="575756"/>
                </a:solidFill>
                <a:latin typeface="Calibri Light" panose="020F0302020204030204" pitchFamily="34" charset="0"/>
                <a:ea typeface="Arial Black"/>
                <a:cs typeface="Calibri Light" panose="020F0302020204030204" pitchFamily="34" charset="0"/>
              </a:rPr>
              <a:t>habla</a:t>
            </a:r>
            <a:r>
              <a:rPr lang="es-ES" spc="-160" dirty="0">
                <a:solidFill>
                  <a:srgbClr val="575756"/>
                </a:solidFill>
                <a:latin typeface="Calibri Light" panose="020F0302020204030204" pitchFamily="34" charset="0"/>
                <a:ea typeface="Arial Black"/>
                <a:cs typeface="Calibri Light" panose="020F0302020204030204" pitchFamily="34" charset="0"/>
              </a:rPr>
              <a:t> </a:t>
            </a:r>
            <a:r>
              <a:rPr lang="es-ES" spc="-20" dirty="0">
                <a:solidFill>
                  <a:srgbClr val="575756"/>
                </a:solidFill>
                <a:latin typeface="Calibri Light" panose="020F0302020204030204" pitchFamily="34" charset="0"/>
                <a:ea typeface="Arial Black"/>
                <a:cs typeface="Calibri Light" panose="020F0302020204030204" pitchFamily="34" charset="0"/>
              </a:rPr>
              <a:t>de</a:t>
            </a:r>
            <a:r>
              <a:rPr lang="es-ES" spc="-165"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cosas</a:t>
            </a:r>
            <a:r>
              <a:rPr lang="es-ES" spc="-160" dirty="0">
                <a:solidFill>
                  <a:srgbClr val="575756"/>
                </a:solidFill>
                <a:latin typeface="Calibri Light" panose="020F0302020204030204" pitchFamily="34" charset="0"/>
                <a:ea typeface="Arial Black"/>
                <a:cs typeface="Calibri Light" panose="020F0302020204030204" pitchFamily="34" charset="0"/>
              </a:rPr>
              <a:t> </a:t>
            </a:r>
            <a:r>
              <a:rPr lang="es-ES" spc="-35" dirty="0">
                <a:solidFill>
                  <a:srgbClr val="575756"/>
                </a:solidFill>
                <a:latin typeface="Calibri Light" panose="020F0302020204030204" pitchFamily="34" charset="0"/>
                <a:ea typeface="Arial Black"/>
                <a:cs typeface="Calibri Light" panose="020F0302020204030204" pitchFamily="34" charset="0"/>
              </a:rPr>
              <a:t>positivas</a:t>
            </a:r>
            <a:r>
              <a:rPr lang="es-ES" spc="-160" dirty="0">
                <a:solidFill>
                  <a:srgbClr val="575756"/>
                </a:solidFill>
                <a:latin typeface="Calibri Light" panose="020F0302020204030204" pitchFamily="34" charset="0"/>
                <a:ea typeface="Arial Black"/>
                <a:cs typeface="Calibri Light" panose="020F0302020204030204" pitchFamily="34" charset="0"/>
              </a:rPr>
              <a:t> </a:t>
            </a:r>
            <a:r>
              <a:rPr lang="es-ES" dirty="0">
                <a:solidFill>
                  <a:srgbClr val="575756"/>
                </a:solidFill>
                <a:latin typeface="Calibri Light" panose="020F0302020204030204" pitchFamily="34" charset="0"/>
                <a:ea typeface="Arial Black"/>
                <a:cs typeface="Calibri Light" panose="020F0302020204030204" pitchFamily="34" charset="0"/>
              </a:rPr>
              <a:t>y</a:t>
            </a:r>
            <a:r>
              <a:rPr lang="es-ES" spc="-16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negativas. Hablar produce </a:t>
            </a:r>
            <a:r>
              <a:rPr lang="es-ES" spc="-15" dirty="0">
                <a:solidFill>
                  <a:srgbClr val="575756"/>
                </a:solidFill>
                <a:latin typeface="Calibri Light" panose="020F0302020204030204" pitchFamily="34" charset="0"/>
                <a:ea typeface="Arial Black"/>
                <a:cs typeface="Calibri Light" panose="020F0302020204030204" pitchFamily="34" charset="0"/>
              </a:rPr>
              <a:t>un </a:t>
            </a:r>
            <a:r>
              <a:rPr lang="es-ES" spc="-25" dirty="0">
                <a:solidFill>
                  <a:srgbClr val="575756"/>
                </a:solidFill>
                <a:latin typeface="Calibri Light" panose="020F0302020204030204" pitchFamily="34" charset="0"/>
                <a:ea typeface="Arial Black"/>
                <a:cs typeface="Calibri Light" panose="020F0302020204030204" pitchFamily="34" charset="0"/>
              </a:rPr>
              <a:t>efecto </a:t>
            </a:r>
            <a:r>
              <a:rPr lang="es-ES" spc="-35" dirty="0">
                <a:solidFill>
                  <a:srgbClr val="575756"/>
                </a:solidFill>
                <a:latin typeface="Calibri Light" panose="020F0302020204030204" pitchFamily="34" charset="0"/>
                <a:ea typeface="Arial Black"/>
                <a:cs typeface="Calibri Light" panose="020F0302020204030204" pitchFamily="34" charset="0"/>
              </a:rPr>
              <a:t>psicológico denominado catarsis, </a:t>
            </a:r>
            <a:r>
              <a:rPr lang="es-ES" spc="-25" dirty="0">
                <a:solidFill>
                  <a:srgbClr val="575756"/>
                </a:solidFill>
                <a:latin typeface="Calibri Light" panose="020F0302020204030204" pitchFamily="34" charset="0"/>
                <a:ea typeface="Arial Black"/>
                <a:cs typeface="Calibri Light" panose="020F0302020204030204" pitchFamily="34" charset="0"/>
              </a:rPr>
              <a:t>que </a:t>
            </a:r>
            <a:r>
              <a:rPr lang="es-ES" spc="-35" dirty="0">
                <a:solidFill>
                  <a:srgbClr val="575756"/>
                </a:solidFill>
                <a:latin typeface="Calibri Light" panose="020F0302020204030204" pitchFamily="34" charset="0"/>
                <a:ea typeface="Arial Black"/>
                <a:cs typeface="Calibri Light" panose="020F0302020204030204" pitchFamily="34" charset="0"/>
              </a:rPr>
              <a:t>consiste </a:t>
            </a:r>
            <a:r>
              <a:rPr lang="es-ES" spc="-15" dirty="0">
                <a:solidFill>
                  <a:srgbClr val="575756"/>
                </a:solidFill>
                <a:latin typeface="Calibri Light" panose="020F0302020204030204" pitchFamily="34" charset="0"/>
                <a:ea typeface="Arial Black"/>
                <a:cs typeface="Calibri Light" panose="020F0302020204030204" pitchFamily="34" charset="0"/>
              </a:rPr>
              <a:t>en </a:t>
            </a:r>
            <a:r>
              <a:rPr lang="es-ES" spc="-20" dirty="0">
                <a:solidFill>
                  <a:srgbClr val="575756"/>
                </a:solidFill>
                <a:latin typeface="Calibri Light" panose="020F0302020204030204" pitchFamily="34" charset="0"/>
                <a:ea typeface="Arial Black"/>
                <a:cs typeface="Calibri Light" panose="020F0302020204030204" pitchFamily="34" charset="0"/>
              </a:rPr>
              <a:t>la </a:t>
            </a:r>
            <a:r>
              <a:rPr lang="es-ES" spc="-30" dirty="0">
                <a:solidFill>
                  <a:srgbClr val="575756"/>
                </a:solidFill>
                <a:latin typeface="Calibri Light" panose="020F0302020204030204" pitchFamily="34" charset="0"/>
                <a:ea typeface="Arial Black"/>
                <a:cs typeface="Calibri Light" panose="020F0302020204030204" pitchFamily="34" charset="0"/>
              </a:rPr>
              <a:t>elaboración </a:t>
            </a:r>
            <a:r>
              <a:rPr lang="es-ES" spc="-20" dirty="0">
                <a:solidFill>
                  <a:srgbClr val="575756"/>
                </a:solidFill>
                <a:latin typeface="Calibri Light" panose="020F0302020204030204" pitchFamily="34" charset="0"/>
                <a:ea typeface="Arial Black"/>
                <a:cs typeface="Calibri Light" panose="020F0302020204030204" pitchFamily="34" charset="0"/>
              </a:rPr>
              <a:t>de </a:t>
            </a:r>
            <a:r>
              <a:rPr lang="es-ES" spc="-25" dirty="0">
                <a:solidFill>
                  <a:srgbClr val="575756"/>
                </a:solidFill>
                <a:latin typeface="Calibri Light" panose="020F0302020204030204" pitchFamily="34" charset="0"/>
                <a:ea typeface="Arial Black"/>
                <a:cs typeface="Calibri Light" panose="020F0302020204030204" pitchFamily="34" charset="0"/>
              </a:rPr>
              <a:t>las </a:t>
            </a:r>
            <a:r>
              <a:rPr lang="es-ES" spc="-30" dirty="0">
                <a:solidFill>
                  <a:srgbClr val="575756"/>
                </a:solidFill>
                <a:latin typeface="Calibri Light" panose="020F0302020204030204" pitchFamily="34" charset="0"/>
                <a:ea typeface="Arial Black"/>
                <a:cs typeface="Calibri Light" panose="020F0302020204030204" pitchFamily="34" charset="0"/>
              </a:rPr>
              <a:t>tensiones emocionales </a:t>
            </a:r>
            <a:r>
              <a:rPr lang="es-ES" dirty="0">
                <a:solidFill>
                  <a:srgbClr val="575756"/>
                </a:solidFill>
                <a:latin typeface="Calibri Light" panose="020F0302020204030204" pitchFamily="34" charset="0"/>
                <a:ea typeface="Arial Black"/>
                <a:cs typeface="Calibri Light" panose="020F0302020204030204" pitchFamily="34" charset="0"/>
              </a:rPr>
              <a:t>a</a:t>
            </a:r>
            <a:r>
              <a:rPr lang="es-ES" spc="-50" dirty="0">
                <a:solidFill>
                  <a:srgbClr val="575756"/>
                </a:solidFill>
                <a:latin typeface="Calibri Light" panose="020F0302020204030204" pitchFamily="34" charset="0"/>
                <a:ea typeface="Arial Black"/>
                <a:cs typeface="Calibri Light" panose="020F0302020204030204" pitchFamily="34" charset="0"/>
              </a:rPr>
              <a:t> </a:t>
            </a:r>
            <a:r>
              <a:rPr lang="es-ES" spc="-25" dirty="0">
                <a:solidFill>
                  <a:srgbClr val="575756"/>
                </a:solidFill>
                <a:latin typeface="Calibri Light" panose="020F0302020204030204" pitchFamily="34" charset="0"/>
                <a:ea typeface="Arial Black"/>
                <a:cs typeface="Calibri Light" panose="020F0302020204030204" pitchFamily="34" charset="0"/>
              </a:rPr>
              <a:t>través</a:t>
            </a:r>
            <a:r>
              <a:rPr lang="es-ES" spc="-45" dirty="0">
                <a:solidFill>
                  <a:srgbClr val="575756"/>
                </a:solidFill>
                <a:latin typeface="Calibri Light" panose="020F0302020204030204" pitchFamily="34" charset="0"/>
                <a:ea typeface="Arial Black"/>
                <a:cs typeface="Calibri Light" panose="020F0302020204030204" pitchFamily="34" charset="0"/>
              </a:rPr>
              <a:t> </a:t>
            </a:r>
            <a:r>
              <a:rPr lang="es-ES" spc="-20" dirty="0">
                <a:solidFill>
                  <a:srgbClr val="575756"/>
                </a:solidFill>
                <a:latin typeface="Calibri Light" panose="020F0302020204030204" pitchFamily="34" charset="0"/>
                <a:ea typeface="Arial Black"/>
                <a:cs typeface="Calibri Light" panose="020F0302020204030204" pitchFamily="34" charset="0"/>
              </a:rPr>
              <a:t>de</a:t>
            </a:r>
            <a:r>
              <a:rPr lang="es-ES" spc="-55" dirty="0">
                <a:solidFill>
                  <a:srgbClr val="575756"/>
                </a:solidFill>
                <a:latin typeface="Calibri Light" panose="020F0302020204030204" pitchFamily="34" charset="0"/>
                <a:ea typeface="Arial Black"/>
                <a:cs typeface="Calibri Light" panose="020F0302020204030204" pitchFamily="34" charset="0"/>
              </a:rPr>
              <a:t> </a:t>
            </a:r>
            <a:r>
              <a:rPr lang="es-ES" spc="-20" dirty="0">
                <a:solidFill>
                  <a:srgbClr val="575756"/>
                </a:solidFill>
                <a:latin typeface="Calibri Light" panose="020F0302020204030204" pitchFamily="34" charset="0"/>
                <a:ea typeface="Arial Black"/>
                <a:cs typeface="Calibri Light" panose="020F0302020204030204" pitchFamily="34" charset="0"/>
              </a:rPr>
              <a:t>la</a:t>
            </a:r>
            <a:r>
              <a:rPr lang="es-ES" spc="-45"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verbalización</a:t>
            </a:r>
            <a:r>
              <a:rPr lang="es-ES" spc="-45" dirty="0">
                <a:solidFill>
                  <a:srgbClr val="575756"/>
                </a:solidFill>
                <a:latin typeface="Calibri Light" panose="020F0302020204030204" pitchFamily="34" charset="0"/>
                <a:ea typeface="Arial Black"/>
                <a:cs typeface="Calibri Light" panose="020F0302020204030204" pitchFamily="34" charset="0"/>
              </a:rPr>
              <a:t> </a:t>
            </a:r>
            <a:r>
              <a:rPr lang="es-ES" spc="-20" dirty="0">
                <a:solidFill>
                  <a:srgbClr val="575756"/>
                </a:solidFill>
                <a:latin typeface="Calibri Light" panose="020F0302020204030204" pitchFamily="34" charset="0"/>
                <a:ea typeface="Arial Black"/>
                <a:cs typeface="Calibri Light" panose="020F0302020204030204" pitchFamily="34" charset="0"/>
              </a:rPr>
              <a:t>de</a:t>
            </a:r>
            <a:r>
              <a:rPr lang="es-ES" spc="-55"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situaciones</a:t>
            </a:r>
            <a:r>
              <a:rPr lang="es-ES" spc="-45"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trágicas</a:t>
            </a:r>
            <a:r>
              <a:rPr lang="es-ES" spc="-30" dirty="0" smtClean="0">
                <a:solidFill>
                  <a:srgbClr val="575756"/>
                </a:solidFill>
                <a:latin typeface="Calibri Light" panose="020F0302020204030204" pitchFamily="34" charset="0"/>
                <a:ea typeface="Arial Black"/>
                <a:cs typeface="Calibri Light" panose="020F0302020204030204" pitchFamily="34" charset="0"/>
              </a:rPr>
              <a:t>.</a:t>
            </a:r>
            <a:endParaRPr lang="es-CO" dirty="0">
              <a:latin typeface="Calibri Light" panose="020F0302020204030204" pitchFamily="34" charset="0"/>
              <a:ea typeface="Arial Black"/>
              <a:cs typeface="Calibri Light" panose="020F0302020204030204" pitchFamily="34" charset="0"/>
            </a:endParaRPr>
          </a:p>
          <a:p>
            <a:pPr marL="0" marR="68580" indent="0" algn="just">
              <a:lnSpc>
                <a:spcPct val="92000"/>
              </a:lnSpc>
              <a:spcAft>
                <a:spcPts val="0"/>
              </a:spcAft>
              <a:buNone/>
            </a:pPr>
            <a:r>
              <a:rPr lang="es-ES" b="1" u="sng" spc="-30" dirty="0">
                <a:solidFill>
                  <a:srgbClr val="00B050"/>
                </a:solidFill>
                <a:latin typeface="Calibri Light" panose="020F0302020204030204" pitchFamily="34" charset="0"/>
                <a:ea typeface="Arial Black"/>
                <a:cs typeface="Calibri Light" panose="020F0302020204030204" pitchFamily="34" charset="0"/>
              </a:rPr>
              <a:t>Pensar </a:t>
            </a:r>
            <a:r>
              <a:rPr lang="es-ES" b="1" u="sng" spc="-20" dirty="0">
                <a:solidFill>
                  <a:srgbClr val="00B050"/>
                </a:solidFill>
                <a:latin typeface="Calibri Light" panose="020F0302020204030204" pitchFamily="34" charset="0"/>
                <a:ea typeface="Arial Black"/>
                <a:cs typeface="Calibri Light" panose="020F0302020204030204" pitchFamily="34" charset="0"/>
              </a:rPr>
              <a:t>en </a:t>
            </a:r>
            <a:r>
              <a:rPr lang="es-ES" b="1" u="sng" spc="-15" dirty="0">
                <a:solidFill>
                  <a:srgbClr val="00B050"/>
                </a:solidFill>
                <a:latin typeface="Calibri Light" panose="020F0302020204030204" pitchFamily="34" charset="0"/>
                <a:ea typeface="Arial Black"/>
                <a:cs typeface="Calibri Light" panose="020F0302020204030204" pitchFamily="34" charset="0"/>
              </a:rPr>
              <a:t>lo </a:t>
            </a:r>
            <a:r>
              <a:rPr lang="es-ES" b="1" u="sng" spc="-25" dirty="0">
                <a:solidFill>
                  <a:srgbClr val="00B050"/>
                </a:solidFill>
                <a:latin typeface="Calibri Light" panose="020F0302020204030204" pitchFamily="34" charset="0"/>
                <a:ea typeface="Arial Black"/>
                <a:cs typeface="Calibri Light" panose="020F0302020204030204" pitchFamily="34" charset="0"/>
              </a:rPr>
              <a:t>que </a:t>
            </a:r>
            <a:r>
              <a:rPr lang="es-ES" b="1" u="sng" spc="-15" dirty="0">
                <a:solidFill>
                  <a:srgbClr val="00B050"/>
                </a:solidFill>
                <a:latin typeface="Calibri Light" panose="020F0302020204030204" pitchFamily="34" charset="0"/>
                <a:ea typeface="Arial Black"/>
                <a:cs typeface="Calibri Light" panose="020F0302020204030204" pitchFamily="34" charset="0"/>
              </a:rPr>
              <a:t>se </a:t>
            </a:r>
            <a:r>
              <a:rPr lang="es-ES" b="1" u="sng" spc="-30" dirty="0">
                <a:solidFill>
                  <a:srgbClr val="00B050"/>
                </a:solidFill>
                <a:latin typeface="Calibri Light" panose="020F0302020204030204" pitchFamily="34" charset="0"/>
                <a:ea typeface="Arial Black"/>
                <a:cs typeface="Calibri Light" panose="020F0302020204030204" pitchFamily="34" charset="0"/>
              </a:rPr>
              <a:t>está pensando</a:t>
            </a:r>
            <a:r>
              <a:rPr lang="es-ES" b="1" spc="-30" dirty="0">
                <a:solidFill>
                  <a:srgbClr val="1FA637"/>
                </a:solidFill>
                <a:latin typeface="Calibri Light" panose="020F0302020204030204" pitchFamily="34" charset="0"/>
                <a:ea typeface="Arial Black"/>
                <a:cs typeface="Calibri Light" panose="020F0302020204030204" pitchFamily="34" charset="0"/>
              </a:rPr>
              <a:t>: </a:t>
            </a:r>
            <a:r>
              <a:rPr lang="es-ES" spc="-25" dirty="0">
                <a:solidFill>
                  <a:srgbClr val="575756"/>
                </a:solidFill>
                <a:latin typeface="Calibri Light" panose="020F0302020204030204" pitchFamily="34" charset="0"/>
                <a:ea typeface="Arial Black"/>
                <a:cs typeface="Calibri Light" panose="020F0302020204030204" pitchFamily="34" charset="0"/>
              </a:rPr>
              <a:t>todas las </a:t>
            </a:r>
            <a:r>
              <a:rPr lang="es-ES" spc="-35" dirty="0">
                <a:solidFill>
                  <a:srgbClr val="575756"/>
                </a:solidFill>
                <a:latin typeface="Calibri Light" panose="020F0302020204030204" pitchFamily="34" charset="0"/>
                <a:ea typeface="Arial Black"/>
                <a:cs typeface="Calibri Light" panose="020F0302020204030204" pitchFamily="34" charset="0"/>
              </a:rPr>
              <a:t>personas </a:t>
            </a:r>
            <a:r>
              <a:rPr lang="es-ES" spc="-25" dirty="0">
                <a:solidFill>
                  <a:srgbClr val="575756"/>
                </a:solidFill>
                <a:latin typeface="Calibri Light" panose="020F0302020204030204" pitchFamily="34" charset="0"/>
                <a:ea typeface="Arial Black"/>
                <a:cs typeface="Calibri Light" panose="020F0302020204030204" pitchFamily="34" charset="0"/>
              </a:rPr>
              <a:t>tienen </a:t>
            </a:r>
            <a:r>
              <a:rPr lang="es-ES" spc="-20" dirty="0">
                <a:solidFill>
                  <a:srgbClr val="575756"/>
                </a:solidFill>
                <a:latin typeface="Calibri Light" panose="020F0302020204030204" pitchFamily="34" charset="0"/>
                <a:ea typeface="Arial Black"/>
                <a:cs typeface="Calibri Light" panose="020F0302020204030204" pitchFamily="34" charset="0"/>
              </a:rPr>
              <a:t>la </a:t>
            </a:r>
            <a:r>
              <a:rPr lang="es-ES" spc="-35" dirty="0">
                <a:solidFill>
                  <a:srgbClr val="575756"/>
                </a:solidFill>
                <a:latin typeface="Calibri Light" panose="020F0302020204030204" pitchFamily="34" charset="0"/>
                <a:ea typeface="Arial Black"/>
                <a:cs typeface="Calibri Light" panose="020F0302020204030204" pitchFamily="34" charset="0"/>
              </a:rPr>
              <a:t>capacidad </a:t>
            </a:r>
            <a:r>
              <a:rPr lang="es-ES" spc="-20" dirty="0">
                <a:solidFill>
                  <a:srgbClr val="575756"/>
                </a:solidFill>
                <a:latin typeface="Calibri Light" panose="020F0302020204030204" pitchFamily="34" charset="0"/>
                <a:ea typeface="Arial Black"/>
                <a:cs typeface="Calibri Light" panose="020F0302020204030204" pitchFamily="34" charset="0"/>
              </a:rPr>
              <a:t>de </a:t>
            </a:r>
            <a:r>
              <a:rPr lang="es-ES" spc="-30" dirty="0">
                <a:solidFill>
                  <a:srgbClr val="575756"/>
                </a:solidFill>
                <a:latin typeface="Calibri Light" panose="020F0302020204030204" pitchFamily="34" charset="0"/>
                <a:ea typeface="Arial Black"/>
                <a:cs typeface="Calibri Light" panose="020F0302020204030204" pitchFamily="34" charset="0"/>
              </a:rPr>
              <a:t>pensar </a:t>
            </a:r>
            <a:r>
              <a:rPr lang="es-ES" spc="-25" dirty="0">
                <a:solidFill>
                  <a:srgbClr val="575756"/>
                </a:solidFill>
                <a:latin typeface="Calibri Light" panose="020F0302020204030204" pitchFamily="34" charset="0"/>
                <a:ea typeface="Arial Black"/>
                <a:cs typeface="Calibri Light" panose="020F0302020204030204" pitchFamily="34" charset="0"/>
              </a:rPr>
              <a:t>sobre </a:t>
            </a:r>
            <a:r>
              <a:rPr lang="es-ES" spc="-20" dirty="0">
                <a:solidFill>
                  <a:srgbClr val="575756"/>
                </a:solidFill>
                <a:latin typeface="Calibri Light" panose="020F0302020204030204" pitchFamily="34" charset="0"/>
                <a:ea typeface="Arial Black"/>
                <a:cs typeface="Calibri Light" panose="020F0302020204030204" pitchFamily="34" charset="0"/>
              </a:rPr>
              <a:t>lo </a:t>
            </a:r>
            <a:r>
              <a:rPr lang="es-ES" spc="-25" dirty="0">
                <a:solidFill>
                  <a:srgbClr val="575756"/>
                </a:solidFill>
                <a:latin typeface="Calibri Light" panose="020F0302020204030204" pitchFamily="34" charset="0"/>
                <a:ea typeface="Arial Black"/>
                <a:cs typeface="Calibri Light" panose="020F0302020204030204" pitchFamily="34" charset="0"/>
              </a:rPr>
              <a:t>que están </a:t>
            </a:r>
            <a:r>
              <a:rPr lang="es-ES" spc="-35" dirty="0">
                <a:solidFill>
                  <a:srgbClr val="575756"/>
                </a:solidFill>
                <a:latin typeface="Calibri Light" panose="020F0302020204030204" pitchFamily="34" charset="0"/>
                <a:ea typeface="Arial Black"/>
                <a:cs typeface="Calibri Light" panose="020F0302020204030204" pitchFamily="34" charset="0"/>
              </a:rPr>
              <a:t>pensando</a:t>
            </a:r>
            <a:r>
              <a:rPr lang="es-ES" spc="175" dirty="0">
                <a:solidFill>
                  <a:srgbClr val="575756"/>
                </a:solidFill>
                <a:latin typeface="Calibri Light" panose="020F0302020204030204" pitchFamily="34" charset="0"/>
                <a:ea typeface="Arial Black"/>
                <a:cs typeface="Calibri Light" panose="020F0302020204030204" pitchFamily="34" charset="0"/>
              </a:rPr>
              <a:t> </a:t>
            </a:r>
            <a:r>
              <a:rPr lang="es-ES" dirty="0">
                <a:solidFill>
                  <a:srgbClr val="575756"/>
                </a:solidFill>
                <a:latin typeface="Calibri Light" panose="020F0302020204030204" pitchFamily="34" charset="0"/>
                <a:ea typeface="Arial Black"/>
                <a:cs typeface="Calibri Light" panose="020F0302020204030204" pitchFamily="34" charset="0"/>
              </a:rPr>
              <a:t>y </a:t>
            </a:r>
            <a:r>
              <a:rPr lang="es-ES" spc="-20" dirty="0">
                <a:solidFill>
                  <a:srgbClr val="575756"/>
                </a:solidFill>
                <a:latin typeface="Calibri Light" panose="020F0302020204030204" pitchFamily="34" charset="0"/>
                <a:ea typeface="Arial Black"/>
                <a:cs typeface="Calibri Light" panose="020F0302020204030204" pitchFamily="34" charset="0"/>
              </a:rPr>
              <a:t>así </a:t>
            </a:r>
            <a:r>
              <a:rPr lang="es-ES" spc="-30" dirty="0">
                <a:solidFill>
                  <a:srgbClr val="575756"/>
                </a:solidFill>
                <a:latin typeface="Calibri Light" panose="020F0302020204030204" pitchFamily="34" charset="0"/>
                <a:ea typeface="Arial Black"/>
                <a:cs typeface="Calibri Light" panose="020F0302020204030204" pitchFamily="34" charset="0"/>
              </a:rPr>
              <a:t>pueden </a:t>
            </a:r>
            <a:r>
              <a:rPr lang="es-ES" spc="-35" dirty="0">
                <a:solidFill>
                  <a:srgbClr val="575756"/>
                </a:solidFill>
                <a:latin typeface="Calibri Light" panose="020F0302020204030204" pitchFamily="34" charset="0"/>
                <a:ea typeface="Arial Black"/>
                <a:cs typeface="Calibri Light" panose="020F0302020204030204" pitchFamily="34" charset="0"/>
              </a:rPr>
              <a:t>controlar </a:t>
            </a:r>
            <a:r>
              <a:rPr lang="es-ES" spc="-25" dirty="0">
                <a:solidFill>
                  <a:srgbClr val="575756"/>
                </a:solidFill>
                <a:latin typeface="Calibri Light" panose="020F0302020204030204" pitchFamily="34" charset="0"/>
                <a:ea typeface="Arial Black"/>
                <a:cs typeface="Calibri Light" panose="020F0302020204030204" pitchFamily="34" charset="0"/>
              </a:rPr>
              <a:t>los </a:t>
            </a:r>
            <a:r>
              <a:rPr lang="es-ES" spc="-35" dirty="0">
                <a:solidFill>
                  <a:srgbClr val="575756"/>
                </a:solidFill>
                <a:latin typeface="Calibri Light" panose="020F0302020204030204" pitchFamily="34" charset="0"/>
                <a:ea typeface="Arial Black"/>
                <a:cs typeface="Calibri Light" panose="020F0302020204030204" pitchFamily="34" charset="0"/>
              </a:rPr>
              <a:t>procesos </a:t>
            </a:r>
            <a:r>
              <a:rPr lang="es-ES" spc="-30" dirty="0">
                <a:solidFill>
                  <a:srgbClr val="575756"/>
                </a:solidFill>
                <a:latin typeface="Calibri Light" panose="020F0302020204030204" pitchFamily="34" charset="0"/>
                <a:ea typeface="Arial Black"/>
                <a:cs typeface="Calibri Light" panose="020F0302020204030204" pitchFamily="34" charset="0"/>
              </a:rPr>
              <a:t>mentales. </a:t>
            </a:r>
            <a:r>
              <a:rPr lang="es-ES" spc="-25" dirty="0">
                <a:solidFill>
                  <a:srgbClr val="575756"/>
                </a:solidFill>
                <a:latin typeface="Calibri Light" panose="020F0302020204030204" pitchFamily="34" charset="0"/>
                <a:ea typeface="Arial Black"/>
                <a:cs typeface="Calibri Light" panose="020F0302020204030204" pitchFamily="34" charset="0"/>
              </a:rPr>
              <a:t>Esta </a:t>
            </a:r>
            <a:r>
              <a:rPr lang="es-ES" spc="-15" dirty="0">
                <a:solidFill>
                  <a:srgbClr val="575756"/>
                </a:solidFill>
                <a:latin typeface="Calibri Light" panose="020F0302020204030204" pitchFamily="34" charset="0"/>
                <a:ea typeface="Arial Black"/>
                <a:cs typeface="Calibri Light" panose="020F0302020204030204" pitchFamily="34" charset="0"/>
              </a:rPr>
              <a:t>es </a:t>
            </a:r>
            <a:r>
              <a:rPr lang="es-ES" spc="-30" dirty="0">
                <a:solidFill>
                  <a:srgbClr val="575756"/>
                </a:solidFill>
                <a:latin typeface="Calibri Light" panose="020F0302020204030204" pitchFamily="34" charset="0"/>
                <a:ea typeface="Arial Black"/>
                <a:cs typeface="Calibri Light" panose="020F0302020204030204" pitchFamily="34" charset="0"/>
              </a:rPr>
              <a:t>una </a:t>
            </a:r>
            <a:r>
              <a:rPr lang="es-ES" spc="-35" dirty="0">
                <a:solidFill>
                  <a:srgbClr val="575756"/>
                </a:solidFill>
                <a:latin typeface="Calibri Light" panose="020F0302020204030204" pitchFamily="34" charset="0"/>
                <a:ea typeface="Arial Black"/>
                <a:cs typeface="Calibri Light" panose="020F0302020204030204" pitchFamily="34" charset="0"/>
              </a:rPr>
              <a:t>capacidad </a:t>
            </a:r>
            <a:r>
              <a:rPr lang="es-ES" spc="-30" dirty="0">
                <a:solidFill>
                  <a:srgbClr val="575756"/>
                </a:solidFill>
                <a:latin typeface="Calibri Light" panose="020F0302020204030204" pitchFamily="34" charset="0"/>
                <a:ea typeface="Arial Black"/>
                <a:cs typeface="Calibri Light" panose="020F0302020204030204" pitchFamily="34" charset="0"/>
              </a:rPr>
              <a:t>innata </a:t>
            </a:r>
            <a:r>
              <a:rPr lang="es-ES" spc="-20" dirty="0">
                <a:solidFill>
                  <a:srgbClr val="575756"/>
                </a:solidFill>
                <a:latin typeface="Calibri Light" panose="020F0302020204030204" pitchFamily="34" charset="0"/>
                <a:ea typeface="Arial Black"/>
                <a:cs typeface="Calibri Light" panose="020F0302020204030204" pitchFamily="34" charset="0"/>
              </a:rPr>
              <a:t>de </a:t>
            </a:r>
            <a:r>
              <a:rPr lang="es-ES" spc="-25" dirty="0">
                <a:solidFill>
                  <a:srgbClr val="575756"/>
                </a:solidFill>
                <a:latin typeface="Calibri Light" panose="020F0302020204030204" pitchFamily="34" charset="0"/>
                <a:ea typeface="Arial Black"/>
                <a:cs typeface="Calibri Light" panose="020F0302020204030204" pitchFamily="34" charset="0"/>
              </a:rPr>
              <a:t>los seres </a:t>
            </a:r>
            <a:r>
              <a:rPr lang="es-ES" spc="-30" dirty="0">
                <a:solidFill>
                  <a:srgbClr val="575756"/>
                </a:solidFill>
                <a:latin typeface="Calibri Light" panose="020F0302020204030204" pitchFamily="34" charset="0"/>
                <a:ea typeface="Arial Black"/>
                <a:cs typeface="Calibri Light" panose="020F0302020204030204" pitchFamily="34" charset="0"/>
              </a:rPr>
              <a:t>humanos </a:t>
            </a:r>
            <a:r>
              <a:rPr lang="es-ES" dirty="0">
                <a:solidFill>
                  <a:srgbClr val="575756"/>
                </a:solidFill>
                <a:latin typeface="Calibri Light" panose="020F0302020204030204" pitchFamily="34" charset="0"/>
                <a:ea typeface="Arial Black"/>
                <a:cs typeface="Calibri Light" panose="020F0302020204030204" pitchFamily="34" charset="0"/>
              </a:rPr>
              <a:t>y </a:t>
            </a:r>
            <a:r>
              <a:rPr lang="es-ES" spc="-15" dirty="0">
                <a:solidFill>
                  <a:srgbClr val="575756"/>
                </a:solidFill>
                <a:latin typeface="Calibri Light" panose="020F0302020204030204" pitchFamily="34" charset="0"/>
                <a:ea typeface="Arial Black"/>
                <a:cs typeface="Calibri Light" panose="020F0302020204030204" pitchFamily="34" charset="0"/>
              </a:rPr>
              <a:t>se </a:t>
            </a:r>
            <a:r>
              <a:rPr lang="es-ES" spc="-35" dirty="0">
                <a:solidFill>
                  <a:srgbClr val="575756"/>
                </a:solidFill>
                <a:latin typeface="Calibri Light" panose="020F0302020204030204" pitchFamily="34" charset="0"/>
                <a:ea typeface="Arial Black"/>
                <a:cs typeface="Calibri Light" panose="020F0302020204030204" pitchFamily="34" charset="0"/>
              </a:rPr>
              <a:t>denomina </a:t>
            </a:r>
            <a:r>
              <a:rPr lang="es-ES" spc="-30" dirty="0">
                <a:solidFill>
                  <a:srgbClr val="575756"/>
                </a:solidFill>
                <a:latin typeface="Calibri Light" panose="020F0302020204030204" pitchFamily="34" charset="0"/>
                <a:ea typeface="Arial Black"/>
                <a:cs typeface="Calibri Light" panose="020F0302020204030204" pitchFamily="34" charset="0"/>
              </a:rPr>
              <a:t>metacognición.</a:t>
            </a:r>
            <a:r>
              <a:rPr lang="es-ES" spc="-80" dirty="0">
                <a:solidFill>
                  <a:srgbClr val="575756"/>
                </a:solidFill>
                <a:latin typeface="Calibri Light" panose="020F0302020204030204" pitchFamily="34" charset="0"/>
                <a:ea typeface="Arial Black"/>
                <a:cs typeface="Calibri Light" panose="020F0302020204030204" pitchFamily="34" charset="0"/>
              </a:rPr>
              <a:t> </a:t>
            </a:r>
            <a:r>
              <a:rPr lang="es-ES" spc="-15" dirty="0">
                <a:solidFill>
                  <a:srgbClr val="575756"/>
                </a:solidFill>
                <a:latin typeface="Calibri Light" panose="020F0302020204030204" pitchFamily="34" charset="0"/>
                <a:ea typeface="Arial Black"/>
                <a:cs typeface="Calibri Light" panose="020F0302020204030204" pitchFamily="34" charset="0"/>
              </a:rPr>
              <a:t>Si</a:t>
            </a:r>
            <a:r>
              <a:rPr lang="es-ES" spc="-80" dirty="0">
                <a:solidFill>
                  <a:srgbClr val="575756"/>
                </a:solidFill>
                <a:latin typeface="Calibri Light" panose="020F0302020204030204" pitchFamily="34" charset="0"/>
                <a:ea typeface="Arial Black"/>
                <a:cs typeface="Calibri Light" panose="020F0302020204030204" pitchFamily="34" charset="0"/>
              </a:rPr>
              <a:t> </a:t>
            </a:r>
            <a:r>
              <a:rPr lang="es-ES" spc="-20" dirty="0">
                <a:solidFill>
                  <a:srgbClr val="575756"/>
                </a:solidFill>
                <a:latin typeface="Calibri Light" panose="020F0302020204030204" pitchFamily="34" charset="0"/>
                <a:ea typeface="Arial Black"/>
                <a:cs typeface="Calibri Light" panose="020F0302020204030204" pitchFamily="34" charset="0"/>
              </a:rPr>
              <a:t>la</a:t>
            </a:r>
            <a:r>
              <a:rPr lang="es-ES" spc="-75"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persona</a:t>
            </a:r>
            <a:r>
              <a:rPr lang="es-ES" spc="-8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piensa</a:t>
            </a:r>
            <a:r>
              <a:rPr lang="es-ES" spc="-75" dirty="0">
                <a:solidFill>
                  <a:srgbClr val="575756"/>
                </a:solidFill>
                <a:latin typeface="Calibri Light" panose="020F0302020204030204" pitchFamily="34" charset="0"/>
                <a:ea typeface="Arial Black"/>
                <a:cs typeface="Calibri Light" panose="020F0302020204030204" pitchFamily="34" charset="0"/>
              </a:rPr>
              <a:t> </a:t>
            </a:r>
            <a:r>
              <a:rPr lang="es-ES" spc="-25" dirty="0">
                <a:solidFill>
                  <a:srgbClr val="575756"/>
                </a:solidFill>
                <a:latin typeface="Calibri Light" panose="020F0302020204030204" pitchFamily="34" charset="0"/>
                <a:ea typeface="Arial Black"/>
                <a:cs typeface="Calibri Light" panose="020F0302020204030204" pitchFamily="34" charset="0"/>
              </a:rPr>
              <a:t>que</a:t>
            </a:r>
            <a:r>
              <a:rPr lang="es-ES" spc="-80" dirty="0">
                <a:solidFill>
                  <a:srgbClr val="575756"/>
                </a:solidFill>
                <a:latin typeface="Calibri Light" panose="020F0302020204030204" pitchFamily="34" charset="0"/>
                <a:ea typeface="Arial Black"/>
                <a:cs typeface="Calibri Light" panose="020F0302020204030204" pitchFamily="34" charset="0"/>
              </a:rPr>
              <a:t> </a:t>
            </a:r>
            <a:r>
              <a:rPr lang="es-ES" spc="-15" dirty="0">
                <a:solidFill>
                  <a:srgbClr val="575756"/>
                </a:solidFill>
                <a:latin typeface="Calibri Light" panose="020F0302020204030204" pitchFamily="34" charset="0"/>
                <a:ea typeface="Arial Black"/>
                <a:cs typeface="Calibri Light" panose="020F0302020204030204" pitchFamily="34" charset="0"/>
              </a:rPr>
              <a:t>en</a:t>
            </a:r>
            <a:r>
              <a:rPr lang="es-ES" spc="-75" dirty="0">
                <a:solidFill>
                  <a:srgbClr val="575756"/>
                </a:solidFill>
                <a:latin typeface="Calibri Light" panose="020F0302020204030204" pitchFamily="34" charset="0"/>
                <a:ea typeface="Arial Black"/>
                <a:cs typeface="Calibri Light" panose="020F0302020204030204" pitchFamily="34" charset="0"/>
              </a:rPr>
              <a:t> </a:t>
            </a:r>
            <a:r>
              <a:rPr lang="es-ES" spc="-20" dirty="0">
                <a:solidFill>
                  <a:srgbClr val="575756"/>
                </a:solidFill>
                <a:latin typeface="Calibri Light" panose="020F0302020204030204" pitchFamily="34" charset="0"/>
                <a:ea typeface="Arial Black"/>
                <a:cs typeface="Calibri Light" panose="020F0302020204030204" pitchFamily="34" charset="0"/>
              </a:rPr>
              <a:t>la</a:t>
            </a:r>
            <a:r>
              <a:rPr lang="es-ES" spc="-80" dirty="0">
                <a:solidFill>
                  <a:srgbClr val="575756"/>
                </a:solidFill>
                <a:latin typeface="Calibri Light" panose="020F0302020204030204" pitchFamily="34" charset="0"/>
                <a:ea typeface="Arial Black"/>
                <a:cs typeface="Calibri Light" panose="020F0302020204030204" pitchFamily="34" charset="0"/>
              </a:rPr>
              <a:t> </a:t>
            </a:r>
            <a:r>
              <a:rPr lang="es-ES" spc="-35" dirty="0">
                <a:solidFill>
                  <a:srgbClr val="575756"/>
                </a:solidFill>
                <a:latin typeface="Calibri Light" panose="020F0302020204030204" pitchFamily="34" charset="0"/>
                <a:ea typeface="Arial Black"/>
                <a:cs typeface="Calibri Light" panose="020F0302020204030204" pitchFamily="34" charset="0"/>
              </a:rPr>
              <a:t>pandemia</a:t>
            </a:r>
            <a:r>
              <a:rPr lang="es-ES" spc="-75"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va </a:t>
            </a:r>
            <a:r>
              <a:rPr lang="es-ES" dirty="0">
                <a:solidFill>
                  <a:srgbClr val="575756"/>
                </a:solidFill>
                <a:latin typeface="Calibri Light" panose="020F0302020204030204" pitchFamily="34" charset="0"/>
                <a:ea typeface="Arial Black"/>
                <a:cs typeface="Calibri Light" panose="020F0302020204030204" pitchFamily="34" charset="0"/>
              </a:rPr>
              <a:t>a</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spc="-25" dirty="0">
                <a:solidFill>
                  <a:srgbClr val="575756"/>
                </a:solidFill>
                <a:latin typeface="Calibri Light" panose="020F0302020204030204" pitchFamily="34" charset="0"/>
                <a:ea typeface="Arial Black"/>
                <a:cs typeface="Calibri Light" panose="020F0302020204030204" pitchFamily="34" charset="0"/>
              </a:rPr>
              <a:t>morir</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spc="-15" dirty="0">
                <a:solidFill>
                  <a:srgbClr val="575756"/>
                </a:solidFill>
                <a:latin typeface="Calibri Light" panose="020F0302020204030204" pitchFamily="34" charset="0"/>
                <a:ea typeface="Arial Black"/>
                <a:cs typeface="Calibri Light" panose="020F0302020204030204" pitchFamily="34" charset="0"/>
              </a:rPr>
              <a:t>su</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abuela,</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spc="-25" dirty="0">
                <a:solidFill>
                  <a:srgbClr val="575756"/>
                </a:solidFill>
                <a:latin typeface="Calibri Light" panose="020F0302020204030204" pitchFamily="34" charset="0"/>
                <a:ea typeface="Arial Black"/>
                <a:cs typeface="Calibri Light" panose="020F0302020204030204" pitchFamily="34" charset="0"/>
              </a:rPr>
              <a:t>este</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spc="-15" dirty="0">
                <a:solidFill>
                  <a:srgbClr val="575756"/>
                </a:solidFill>
                <a:latin typeface="Calibri Light" panose="020F0302020204030204" pitchFamily="34" charset="0"/>
                <a:ea typeface="Arial Black"/>
                <a:cs typeface="Calibri Light" panose="020F0302020204030204" pitchFamily="34" charset="0"/>
              </a:rPr>
              <a:t>es</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spc="-15" dirty="0">
                <a:solidFill>
                  <a:srgbClr val="575756"/>
                </a:solidFill>
                <a:latin typeface="Calibri Light" panose="020F0302020204030204" pitchFamily="34" charset="0"/>
                <a:ea typeface="Arial Black"/>
                <a:cs typeface="Calibri Light" panose="020F0302020204030204" pitchFamily="34" charset="0"/>
              </a:rPr>
              <a:t>un</a:t>
            </a:r>
            <a:r>
              <a:rPr lang="es-ES" spc="-55" dirty="0">
                <a:solidFill>
                  <a:srgbClr val="575756"/>
                </a:solidFill>
                <a:latin typeface="Calibri Light" panose="020F0302020204030204" pitchFamily="34" charset="0"/>
                <a:ea typeface="Arial Black"/>
                <a:cs typeface="Calibri Light" panose="020F0302020204030204" pitchFamily="34" charset="0"/>
              </a:rPr>
              <a:t> </a:t>
            </a:r>
            <a:r>
              <a:rPr lang="es-ES" spc="-35" dirty="0">
                <a:solidFill>
                  <a:srgbClr val="575756"/>
                </a:solidFill>
                <a:latin typeface="Calibri Light" panose="020F0302020204030204" pitchFamily="34" charset="0"/>
                <a:ea typeface="Arial Black"/>
                <a:cs typeface="Calibri Light" panose="020F0302020204030204" pitchFamily="34" charset="0"/>
              </a:rPr>
              <a:t>pensamiento</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catastrófico,</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no adaptativo</a:t>
            </a:r>
            <a:r>
              <a:rPr lang="es-ES" spc="-200" dirty="0">
                <a:solidFill>
                  <a:srgbClr val="575756"/>
                </a:solidFill>
                <a:latin typeface="Calibri Light" panose="020F0302020204030204" pitchFamily="34" charset="0"/>
                <a:ea typeface="Arial Black"/>
                <a:cs typeface="Calibri Light" panose="020F0302020204030204" pitchFamily="34" charset="0"/>
              </a:rPr>
              <a:t> </a:t>
            </a:r>
            <a:r>
              <a:rPr lang="es-ES" dirty="0">
                <a:solidFill>
                  <a:srgbClr val="575756"/>
                </a:solidFill>
                <a:latin typeface="Calibri Light" panose="020F0302020204030204" pitchFamily="34" charset="0"/>
                <a:ea typeface="Arial Black"/>
                <a:cs typeface="Calibri Light" panose="020F0302020204030204" pitchFamily="34" charset="0"/>
              </a:rPr>
              <a:t>y</a:t>
            </a:r>
            <a:r>
              <a:rPr lang="es-ES" spc="-195"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generador</a:t>
            </a:r>
            <a:r>
              <a:rPr lang="es-ES" spc="-195" dirty="0">
                <a:solidFill>
                  <a:srgbClr val="575756"/>
                </a:solidFill>
                <a:latin typeface="Calibri Light" panose="020F0302020204030204" pitchFamily="34" charset="0"/>
                <a:ea typeface="Arial Black"/>
                <a:cs typeface="Calibri Light" panose="020F0302020204030204" pitchFamily="34" charset="0"/>
              </a:rPr>
              <a:t> </a:t>
            </a:r>
            <a:r>
              <a:rPr lang="es-ES" spc="-20" dirty="0">
                <a:solidFill>
                  <a:srgbClr val="575756"/>
                </a:solidFill>
                <a:latin typeface="Calibri Light" panose="020F0302020204030204" pitchFamily="34" charset="0"/>
                <a:ea typeface="Arial Black"/>
                <a:cs typeface="Calibri Light" panose="020F0302020204030204" pitchFamily="34" charset="0"/>
              </a:rPr>
              <a:t>de</a:t>
            </a:r>
            <a:r>
              <a:rPr lang="es-ES" spc="-195"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tensión,</a:t>
            </a:r>
            <a:r>
              <a:rPr lang="es-ES" spc="-195"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especialmente</a:t>
            </a:r>
            <a:r>
              <a:rPr lang="es-ES" spc="-195" dirty="0">
                <a:solidFill>
                  <a:srgbClr val="575756"/>
                </a:solidFill>
                <a:latin typeface="Calibri Light" panose="020F0302020204030204" pitchFamily="34" charset="0"/>
                <a:ea typeface="Arial Black"/>
                <a:cs typeface="Calibri Light" panose="020F0302020204030204" pitchFamily="34" charset="0"/>
              </a:rPr>
              <a:t> </a:t>
            </a:r>
            <a:r>
              <a:rPr lang="es-ES" spc="-15" dirty="0">
                <a:solidFill>
                  <a:srgbClr val="575756"/>
                </a:solidFill>
                <a:latin typeface="Calibri Light" panose="020F0302020204030204" pitchFamily="34" charset="0"/>
                <a:ea typeface="Arial Black"/>
                <a:cs typeface="Calibri Light" panose="020F0302020204030204" pitchFamily="34" charset="0"/>
              </a:rPr>
              <a:t>si</a:t>
            </a:r>
            <a:r>
              <a:rPr lang="es-ES" spc="-195" dirty="0">
                <a:solidFill>
                  <a:srgbClr val="575756"/>
                </a:solidFill>
                <a:latin typeface="Calibri Light" panose="020F0302020204030204" pitchFamily="34" charset="0"/>
                <a:ea typeface="Arial Black"/>
                <a:cs typeface="Calibri Light" panose="020F0302020204030204" pitchFamily="34" charset="0"/>
              </a:rPr>
              <a:t> </a:t>
            </a:r>
            <a:r>
              <a:rPr lang="es-ES" spc="-15" dirty="0">
                <a:solidFill>
                  <a:srgbClr val="575756"/>
                </a:solidFill>
                <a:latin typeface="Calibri Light" panose="020F0302020204030204" pitchFamily="34" charset="0"/>
                <a:ea typeface="Arial Black"/>
                <a:cs typeface="Calibri Light" panose="020F0302020204030204" pitchFamily="34" charset="0"/>
              </a:rPr>
              <a:t>se</a:t>
            </a:r>
            <a:r>
              <a:rPr lang="es-ES" spc="-195" dirty="0">
                <a:solidFill>
                  <a:srgbClr val="575756"/>
                </a:solidFill>
                <a:latin typeface="Calibri Light" panose="020F0302020204030204" pitchFamily="34" charset="0"/>
                <a:ea typeface="Arial Black"/>
                <a:cs typeface="Calibri Light" panose="020F0302020204030204" pitchFamily="34" charset="0"/>
              </a:rPr>
              <a:t> </a:t>
            </a:r>
            <a:r>
              <a:rPr lang="es-ES" spc="-45" dirty="0">
                <a:solidFill>
                  <a:srgbClr val="575756"/>
                </a:solidFill>
                <a:latin typeface="Calibri Light" panose="020F0302020204030204" pitchFamily="34" charset="0"/>
                <a:ea typeface="Arial Black"/>
                <a:cs typeface="Calibri Light" panose="020F0302020204030204" pitchFamily="34" charset="0"/>
              </a:rPr>
              <a:t>están </a:t>
            </a:r>
            <a:r>
              <a:rPr lang="es-ES" spc="-30" dirty="0">
                <a:solidFill>
                  <a:srgbClr val="575756"/>
                </a:solidFill>
                <a:latin typeface="Calibri Light" panose="020F0302020204030204" pitchFamily="34" charset="0"/>
                <a:ea typeface="Arial Black"/>
                <a:cs typeface="Calibri Light" panose="020F0302020204030204" pitchFamily="34" charset="0"/>
              </a:rPr>
              <a:t>tomando </a:t>
            </a:r>
            <a:r>
              <a:rPr lang="es-ES" spc="-25" dirty="0">
                <a:solidFill>
                  <a:srgbClr val="575756"/>
                </a:solidFill>
                <a:latin typeface="Calibri Light" panose="020F0302020204030204" pitchFamily="34" charset="0"/>
                <a:ea typeface="Arial Black"/>
                <a:cs typeface="Calibri Light" panose="020F0302020204030204" pitchFamily="34" charset="0"/>
              </a:rPr>
              <a:t>todas las </a:t>
            </a:r>
            <a:r>
              <a:rPr lang="es-ES" spc="-30" dirty="0">
                <a:solidFill>
                  <a:srgbClr val="575756"/>
                </a:solidFill>
                <a:latin typeface="Calibri Light" panose="020F0302020204030204" pitchFamily="34" charset="0"/>
                <a:ea typeface="Arial Black"/>
                <a:cs typeface="Calibri Light" panose="020F0302020204030204" pitchFamily="34" charset="0"/>
              </a:rPr>
              <a:t>medidas </a:t>
            </a:r>
            <a:r>
              <a:rPr lang="es-ES" spc="-35" dirty="0">
                <a:solidFill>
                  <a:srgbClr val="575756"/>
                </a:solidFill>
                <a:latin typeface="Calibri Light" panose="020F0302020204030204" pitchFamily="34" charset="0"/>
                <a:ea typeface="Arial Black"/>
                <a:cs typeface="Calibri Light" panose="020F0302020204030204" pitchFamily="34" charset="0"/>
              </a:rPr>
              <a:t>recomendadas  </a:t>
            </a:r>
            <a:r>
              <a:rPr lang="es-ES" spc="-30" dirty="0">
                <a:solidFill>
                  <a:srgbClr val="575756"/>
                </a:solidFill>
                <a:latin typeface="Calibri Light" panose="020F0302020204030204" pitchFamily="34" charset="0"/>
                <a:ea typeface="Arial Black"/>
                <a:cs typeface="Calibri Light" panose="020F0302020204030204" pitchFamily="34" charset="0"/>
              </a:rPr>
              <a:t>para  </a:t>
            </a:r>
            <a:r>
              <a:rPr lang="es-ES" spc="-25" dirty="0">
                <a:solidFill>
                  <a:srgbClr val="575756"/>
                </a:solidFill>
                <a:latin typeface="Calibri Light" panose="020F0302020204030204" pitchFamily="34" charset="0"/>
                <a:ea typeface="Arial Black"/>
                <a:cs typeface="Calibri Light" panose="020F0302020204030204" pitchFamily="34" charset="0"/>
              </a:rPr>
              <a:t>que  </a:t>
            </a:r>
            <a:r>
              <a:rPr lang="es-ES" spc="-30" dirty="0">
                <a:solidFill>
                  <a:srgbClr val="575756"/>
                </a:solidFill>
                <a:latin typeface="Calibri Light" panose="020F0302020204030204" pitchFamily="34" charset="0"/>
                <a:ea typeface="Arial Black"/>
                <a:cs typeface="Calibri Light" panose="020F0302020204030204" pitchFamily="34" charset="0"/>
              </a:rPr>
              <a:t>ella </a:t>
            </a:r>
            <a:r>
              <a:rPr lang="es-ES" spc="-15" dirty="0">
                <a:solidFill>
                  <a:srgbClr val="575756"/>
                </a:solidFill>
                <a:latin typeface="Calibri Light" panose="020F0302020204030204" pitchFamily="34" charset="0"/>
                <a:ea typeface="Arial Black"/>
                <a:cs typeface="Calibri Light" panose="020F0302020204030204" pitchFamily="34" charset="0"/>
              </a:rPr>
              <a:t>no se </a:t>
            </a:r>
            <a:r>
              <a:rPr lang="es-ES" spc="-35" dirty="0">
                <a:solidFill>
                  <a:srgbClr val="575756"/>
                </a:solidFill>
                <a:latin typeface="Calibri Light" panose="020F0302020204030204" pitchFamily="34" charset="0"/>
                <a:ea typeface="Arial Black"/>
                <a:cs typeface="Calibri Light" panose="020F0302020204030204" pitchFamily="34" charset="0"/>
              </a:rPr>
              <a:t>contagie. </a:t>
            </a:r>
            <a:r>
              <a:rPr lang="es-ES" spc="-25" dirty="0">
                <a:solidFill>
                  <a:srgbClr val="575756"/>
                </a:solidFill>
                <a:latin typeface="Calibri Light" panose="020F0302020204030204" pitchFamily="34" charset="0"/>
                <a:ea typeface="Arial Black"/>
                <a:cs typeface="Calibri Light" panose="020F0302020204030204" pitchFamily="34" charset="0"/>
              </a:rPr>
              <a:t>Esta </a:t>
            </a:r>
            <a:r>
              <a:rPr lang="es-ES" spc="-30" dirty="0">
                <a:solidFill>
                  <a:srgbClr val="575756"/>
                </a:solidFill>
                <a:latin typeface="Calibri Light" panose="020F0302020204030204" pitchFamily="34" charset="0"/>
                <a:ea typeface="Arial Black"/>
                <a:cs typeface="Calibri Light" panose="020F0302020204030204" pitchFamily="34" charset="0"/>
              </a:rPr>
              <a:t>persona </a:t>
            </a:r>
            <a:r>
              <a:rPr lang="es-ES" spc="-25" dirty="0">
                <a:solidFill>
                  <a:srgbClr val="575756"/>
                </a:solidFill>
                <a:latin typeface="Calibri Light" panose="020F0302020204030204" pitchFamily="34" charset="0"/>
                <a:ea typeface="Arial Black"/>
                <a:cs typeface="Calibri Light" panose="020F0302020204030204" pitchFamily="34" charset="0"/>
              </a:rPr>
              <a:t>tiene </a:t>
            </a:r>
            <a:r>
              <a:rPr lang="es-ES" spc="-20" dirty="0">
                <a:solidFill>
                  <a:srgbClr val="575756"/>
                </a:solidFill>
                <a:latin typeface="Calibri Light" panose="020F0302020204030204" pitchFamily="34" charset="0"/>
                <a:ea typeface="Arial Black"/>
                <a:cs typeface="Calibri Light" panose="020F0302020204030204" pitchFamily="34" charset="0"/>
              </a:rPr>
              <a:t>la </a:t>
            </a:r>
            <a:r>
              <a:rPr lang="es-ES" spc="-35" dirty="0">
                <a:solidFill>
                  <a:srgbClr val="575756"/>
                </a:solidFill>
                <a:latin typeface="Calibri Light" panose="020F0302020204030204" pitchFamily="34" charset="0"/>
                <a:ea typeface="Arial Black"/>
                <a:cs typeface="Calibri Light" panose="020F0302020204030204" pitchFamily="34" charset="0"/>
              </a:rPr>
              <a:t>capacidad </a:t>
            </a:r>
            <a:r>
              <a:rPr lang="es-ES" spc="-20" dirty="0">
                <a:solidFill>
                  <a:srgbClr val="575756"/>
                </a:solidFill>
                <a:latin typeface="Calibri Light" panose="020F0302020204030204" pitchFamily="34" charset="0"/>
                <a:ea typeface="Arial Black"/>
                <a:cs typeface="Calibri Light" panose="020F0302020204030204" pitchFamily="34" charset="0"/>
              </a:rPr>
              <a:t>de </a:t>
            </a:r>
            <a:r>
              <a:rPr lang="es-ES" spc="-30" dirty="0">
                <a:solidFill>
                  <a:srgbClr val="575756"/>
                </a:solidFill>
                <a:latin typeface="Calibri Light" panose="020F0302020204030204" pitchFamily="34" charset="0"/>
                <a:ea typeface="Arial Black"/>
                <a:cs typeface="Calibri Light" panose="020F0302020204030204" pitchFamily="34" charset="0"/>
              </a:rPr>
              <a:t>analizar </a:t>
            </a:r>
            <a:r>
              <a:rPr lang="es-ES" spc="-15" dirty="0">
                <a:solidFill>
                  <a:srgbClr val="575756"/>
                </a:solidFill>
                <a:latin typeface="Calibri Light" panose="020F0302020204030204" pitchFamily="34" charset="0"/>
                <a:ea typeface="Arial Black"/>
                <a:cs typeface="Calibri Light" panose="020F0302020204030204" pitchFamily="34" charset="0"/>
              </a:rPr>
              <a:t>su</a:t>
            </a:r>
            <a:r>
              <a:rPr lang="es-ES" spc="-65" dirty="0">
                <a:solidFill>
                  <a:srgbClr val="575756"/>
                </a:solidFill>
                <a:latin typeface="Calibri Light" panose="020F0302020204030204" pitchFamily="34" charset="0"/>
                <a:ea typeface="Arial Black"/>
                <a:cs typeface="Calibri Light" panose="020F0302020204030204" pitchFamily="34" charset="0"/>
              </a:rPr>
              <a:t> </a:t>
            </a:r>
            <a:r>
              <a:rPr lang="es-ES" spc="-35" dirty="0">
                <a:solidFill>
                  <a:srgbClr val="575756"/>
                </a:solidFill>
                <a:latin typeface="Calibri Light" panose="020F0302020204030204" pitchFamily="34" charset="0"/>
                <a:ea typeface="Arial Black"/>
                <a:cs typeface="Calibri Light" panose="020F0302020204030204" pitchFamily="34" charset="0"/>
              </a:rPr>
              <a:t>pensamiento</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dirty="0">
                <a:solidFill>
                  <a:srgbClr val="575756"/>
                </a:solidFill>
                <a:latin typeface="Calibri Light" panose="020F0302020204030204" pitchFamily="34" charset="0"/>
                <a:ea typeface="Arial Black"/>
                <a:cs typeface="Calibri Light" panose="020F0302020204030204" pitchFamily="34" charset="0"/>
              </a:rPr>
              <a:t>y</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spc="-25" dirty="0">
                <a:solidFill>
                  <a:srgbClr val="575756"/>
                </a:solidFill>
                <a:latin typeface="Calibri Light" panose="020F0302020204030204" pitchFamily="34" charset="0"/>
                <a:ea typeface="Arial Black"/>
                <a:cs typeface="Calibri Light" panose="020F0302020204030204" pitchFamily="34" charset="0"/>
              </a:rPr>
              <a:t>elegir</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spc="-35" dirty="0">
                <a:solidFill>
                  <a:srgbClr val="575756"/>
                </a:solidFill>
                <a:latin typeface="Calibri Light" panose="020F0302020204030204" pitchFamily="34" charset="0"/>
                <a:ea typeface="Arial Black"/>
                <a:cs typeface="Calibri Light" panose="020F0302020204030204" pitchFamily="34" charset="0"/>
              </a:rPr>
              <a:t>relacionarse</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spc="-25" dirty="0">
                <a:solidFill>
                  <a:srgbClr val="575756"/>
                </a:solidFill>
                <a:latin typeface="Calibri Light" panose="020F0302020204030204" pitchFamily="34" charset="0"/>
                <a:ea typeface="Arial Black"/>
                <a:cs typeface="Calibri Light" panose="020F0302020204030204" pitchFamily="34" charset="0"/>
              </a:rPr>
              <a:t>con</a:t>
            </a:r>
            <a:r>
              <a:rPr lang="es-ES" spc="-65" dirty="0">
                <a:solidFill>
                  <a:srgbClr val="575756"/>
                </a:solidFill>
                <a:latin typeface="Calibri Light" panose="020F0302020204030204" pitchFamily="34" charset="0"/>
                <a:ea typeface="Arial Black"/>
                <a:cs typeface="Calibri Light" panose="020F0302020204030204" pitchFamily="34" charset="0"/>
              </a:rPr>
              <a:t> </a:t>
            </a:r>
            <a:r>
              <a:rPr lang="es-ES" spc="-15" dirty="0">
                <a:solidFill>
                  <a:srgbClr val="575756"/>
                </a:solidFill>
                <a:latin typeface="Calibri Light" panose="020F0302020204030204" pitchFamily="34" charset="0"/>
                <a:ea typeface="Arial Black"/>
                <a:cs typeface="Calibri Light" panose="020F0302020204030204" pitchFamily="34" charset="0"/>
              </a:rPr>
              <a:t>el</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spc="-25" dirty="0">
                <a:solidFill>
                  <a:srgbClr val="575756"/>
                </a:solidFill>
                <a:latin typeface="Calibri Light" panose="020F0302020204030204" pitchFamily="34" charset="0"/>
                <a:ea typeface="Arial Black"/>
                <a:cs typeface="Calibri Light" panose="020F0302020204030204" pitchFamily="34" charset="0"/>
              </a:rPr>
              <a:t>mismo</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pero</a:t>
            </a:r>
            <a:r>
              <a:rPr lang="es-ES" spc="-60" dirty="0">
                <a:solidFill>
                  <a:srgbClr val="575756"/>
                </a:solidFill>
                <a:latin typeface="Calibri Light" panose="020F0302020204030204" pitchFamily="34" charset="0"/>
                <a:ea typeface="Arial Black"/>
                <a:cs typeface="Calibri Light" panose="020F0302020204030204" pitchFamily="34" charset="0"/>
              </a:rPr>
              <a:t> </a:t>
            </a:r>
            <a:r>
              <a:rPr lang="es-ES" spc="-35" dirty="0">
                <a:solidFill>
                  <a:srgbClr val="575756"/>
                </a:solidFill>
                <a:latin typeface="Calibri Light" panose="020F0302020204030204" pitchFamily="34" charset="0"/>
                <a:ea typeface="Arial Black"/>
                <a:cs typeface="Calibri Light" panose="020F0302020204030204" pitchFamily="34" charset="0"/>
              </a:rPr>
              <a:t>de </a:t>
            </a:r>
            <a:r>
              <a:rPr lang="es-ES" spc="-25" dirty="0">
                <a:solidFill>
                  <a:srgbClr val="575756"/>
                </a:solidFill>
                <a:latin typeface="Calibri Light" panose="020F0302020204030204" pitchFamily="34" charset="0"/>
                <a:ea typeface="Arial Black"/>
                <a:cs typeface="Calibri Light" panose="020F0302020204030204" pitchFamily="34" charset="0"/>
              </a:rPr>
              <a:t>forma </a:t>
            </a:r>
            <a:r>
              <a:rPr lang="es-ES" spc="-35" dirty="0">
                <a:solidFill>
                  <a:srgbClr val="575756"/>
                </a:solidFill>
                <a:latin typeface="Calibri Light" panose="020F0302020204030204" pitchFamily="34" charset="0"/>
                <a:ea typeface="Arial Black"/>
                <a:cs typeface="Calibri Light" panose="020F0302020204030204" pitchFamily="34" charset="0"/>
              </a:rPr>
              <a:t>diferente, </a:t>
            </a:r>
            <a:r>
              <a:rPr lang="es-ES" spc="-30" dirty="0">
                <a:solidFill>
                  <a:srgbClr val="575756"/>
                </a:solidFill>
                <a:latin typeface="Calibri Light" panose="020F0302020204030204" pitchFamily="34" charset="0"/>
                <a:ea typeface="Arial Black"/>
                <a:cs typeface="Calibri Light" panose="020F0302020204030204" pitchFamily="34" charset="0"/>
              </a:rPr>
              <a:t>optando </a:t>
            </a:r>
            <a:r>
              <a:rPr lang="es-ES" spc="-30" dirty="0" smtClean="0">
                <a:solidFill>
                  <a:srgbClr val="575756"/>
                </a:solidFill>
                <a:latin typeface="Calibri Light" panose="020F0302020204030204" pitchFamily="34" charset="0"/>
                <a:ea typeface="Arial Black"/>
                <a:cs typeface="Calibri Light" panose="020F0302020204030204" pitchFamily="34" charset="0"/>
              </a:rPr>
              <a:t>alternativas </a:t>
            </a:r>
            <a:r>
              <a:rPr lang="es-ES" spc="-25" dirty="0">
                <a:solidFill>
                  <a:srgbClr val="575756"/>
                </a:solidFill>
                <a:latin typeface="Calibri Light" panose="020F0302020204030204" pitchFamily="34" charset="0"/>
                <a:ea typeface="Arial Black"/>
                <a:cs typeface="Calibri Light" panose="020F0302020204030204" pitchFamily="34" charset="0"/>
              </a:rPr>
              <a:t>que </a:t>
            </a:r>
            <a:r>
              <a:rPr lang="es-ES" spc="-35" dirty="0">
                <a:solidFill>
                  <a:srgbClr val="575756"/>
                </a:solidFill>
                <a:latin typeface="Calibri Light" panose="020F0302020204030204" pitchFamily="34" charset="0"/>
                <a:ea typeface="Arial Black"/>
                <a:cs typeface="Calibri Light" panose="020F0302020204030204" pitchFamily="34" charset="0"/>
              </a:rPr>
              <a:t>impliquen </a:t>
            </a:r>
            <a:r>
              <a:rPr lang="es-ES" spc="-25" dirty="0">
                <a:solidFill>
                  <a:srgbClr val="575756"/>
                </a:solidFill>
                <a:latin typeface="Calibri Light" panose="020F0302020204030204" pitchFamily="34" charset="0"/>
                <a:ea typeface="Arial Black"/>
                <a:cs typeface="Calibri Light" panose="020F0302020204030204" pitchFamily="34" charset="0"/>
              </a:rPr>
              <a:t>menos </a:t>
            </a:r>
            <a:r>
              <a:rPr lang="es-ES" spc="-30" dirty="0">
                <a:solidFill>
                  <a:srgbClr val="575756"/>
                </a:solidFill>
                <a:latin typeface="Calibri Light" panose="020F0302020204030204" pitchFamily="34" charset="0"/>
                <a:ea typeface="Arial Black"/>
                <a:cs typeface="Calibri Light" panose="020F0302020204030204" pitchFamily="34" charset="0"/>
              </a:rPr>
              <a:t>ansiedad </a:t>
            </a:r>
            <a:r>
              <a:rPr lang="es-ES" dirty="0">
                <a:solidFill>
                  <a:srgbClr val="575756"/>
                </a:solidFill>
                <a:latin typeface="Calibri Light" panose="020F0302020204030204" pitchFamily="34" charset="0"/>
                <a:ea typeface="Arial Black"/>
                <a:cs typeface="Calibri Light" panose="020F0302020204030204" pitchFamily="34" charset="0"/>
              </a:rPr>
              <a:t>y </a:t>
            </a:r>
            <a:r>
              <a:rPr lang="es-ES" spc="-20" dirty="0">
                <a:solidFill>
                  <a:srgbClr val="575756"/>
                </a:solidFill>
                <a:latin typeface="Calibri Light" panose="020F0302020204030204" pitchFamily="34" charset="0"/>
                <a:ea typeface="Arial Black"/>
                <a:cs typeface="Calibri Light" panose="020F0302020204030204" pitchFamily="34" charset="0"/>
              </a:rPr>
              <a:t>la </a:t>
            </a:r>
            <a:r>
              <a:rPr lang="es-ES" spc="-30" dirty="0">
                <a:solidFill>
                  <a:srgbClr val="575756"/>
                </a:solidFill>
                <a:latin typeface="Calibri Light" panose="020F0302020204030204" pitchFamily="34" charset="0"/>
                <a:ea typeface="Arial Black"/>
                <a:cs typeface="Calibri Light" panose="020F0302020204030204" pitchFamily="34" charset="0"/>
              </a:rPr>
              <a:t>lleven </a:t>
            </a:r>
            <a:r>
              <a:rPr lang="es-ES" dirty="0">
                <a:solidFill>
                  <a:srgbClr val="575756"/>
                </a:solidFill>
                <a:latin typeface="Calibri Light" panose="020F0302020204030204" pitchFamily="34" charset="0"/>
                <a:ea typeface="Arial Black"/>
                <a:cs typeface="Calibri Light" panose="020F0302020204030204" pitchFamily="34" charset="0"/>
              </a:rPr>
              <a:t>a </a:t>
            </a:r>
            <a:r>
              <a:rPr lang="es-ES" spc="-35" dirty="0">
                <a:solidFill>
                  <a:srgbClr val="575756"/>
                </a:solidFill>
                <a:latin typeface="Calibri Light" panose="020F0302020204030204" pitchFamily="34" charset="0"/>
                <a:ea typeface="Arial Black"/>
                <a:cs typeface="Calibri Light" panose="020F0302020204030204" pitchFamily="34" charset="0"/>
              </a:rPr>
              <a:t>comportamientos </a:t>
            </a:r>
            <a:r>
              <a:rPr lang="es-ES" spc="-20" dirty="0">
                <a:solidFill>
                  <a:srgbClr val="575756"/>
                </a:solidFill>
                <a:latin typeface="Calibri Light" panose="020F0302020204030204" pitchFamily="34" charset="0"/>
                <a:ea typeface="Arial Black"/>
                <a:cs typeface="Calibri Light" panose="020F0302020204030204" pitchFamily="34" charset="0"/>
              </a:rPr>
              <a:t>más</a:t>
            </a:r>
            <a:r>
              <a:rPr lang="es-ES" spc="-20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efectivos. </a:t>
            </a:r>
            <a:r>
              <a:rPr lang="es-ES" spc="-15" dirty="0">
                <a:solidFill>
                  <a:srgbClr val="575756"/>
                </a:solidFill>
                <a:latin typeface="Calibri Light" panose="020F0302020204030204" pitchFamily="34" charset="0"/>
                <a:ea typeface="Arial Black"/>
                <a:cs typeface="Calibri Light" panose="020F0302020204030204" pitchFamily="34" charset="0"/>
              </a:rPr>
              <a:t>Se</a:t>
            </a:r>
            <a:r>
              <a:rPr lang="es-ES" spc="-175"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debe</a:t>
            </a:r>
            <a:r>
              <a:rPr lang="es-ES" spc="-17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revisar</a:t>
            </a:r>
            <a:r>
              <a:rPr lang="es-ES" spc="-170" dirty="0">
                <a:solidFill>
                  <a:srgbClr val="575756"/>
                </a:solidFill>
                <a:latin typeface="Calibri Light" panose="020F0302020204030204" pitchFamily="34" charset="0"/>
                <a:ea typeface="Arial Black"/>
                <a:cs typeface="Calibri Light" panose="020F0302020204030204" pitchFamily="34" charset="0"/>
              </a:rPr>
              <a:t> </a:t>
            </a:r>
            <a:r>
              <a:rPr lang="es-ES" spc="-35" dirty="0">
                <a:solidFill>
                  <a:srgbClr val="575756"/>
                </a:solidFill>
                <a:latin typeface="Calibri Light" panose="020F0302020204030204" pitchFamily="34" charset="0"/>
                <a:ea typeface="Arial Black"/>
                <a:cs typeface="Calibri Light" panose="020F0302020204030204" pitchFamily="34" charset="0"/>
              </a:rPr>
              <a:t>permanentemente</a:t>
            </a:r>
            <a:r>
              <a:rPr lang="es-ES" spc="-170" dirty="0">
                <a:solidFill>
                  <a:srgbClr val="575756"/>
                </a:solidFill>
                <a:latin typeface="Calibri Light" panose="020F0302020204030204" pitchFamily="34" charset="0"/>
                <a:ea typeface="Arial Black"/>
                <a:cs typeface="Calibri Light" panose="020F0302020204030204" pitchFamily="34" charset="0"/>
              </a:rPr>
              <a:t> </a:t>
            </a:r>
            <a:r>
              <a:rPr lang="es-ES" spc="-20" dirty="0">
                <a:solidFill>
                  <a:srgbClr val="575756"/>
                </a:solidFill>
                <a:latin typeface="Calibri Light" panose="020F0302020204030204" pitchFamily="34" charset="0"/>
                <a:ea typeface="Arial Black"/>
                <a:cs typeface="Calibri Light" panose="020F0302020204030204" pitchFamily="34" charset="0"/>
              </a:rPr>
              <a:t>lo</a:t>
            </a:r>
            <a:r>
              <a:rPr lang="es-ES" spc="-175" dirty="0">
                <a:solidFill>
                  <a:srgbClr val="575756"/>
                </a:solidFill>
                <a:latin typeface="Calibri Light" panose="020F0302020204030204" pitchFamily="34" charset="0"/>
                <a:ea typeface="Arial Black"/>
                <a:cs typeface="Calibri Light" panose="020F0302020204030204" pitchFamily="34" charset="0"/>
              </a:rPr>
              <a:t> </a:t>
            </a:r>
            <a:r>
              <a:rPr lang="es-ES" spc="-25" dirty="0">
                <a:solidFill>
                  <a:srgbClr val="575756"/>
                </a:solidFill>
                <a:latin typeface="Calibri Light" panose="020F0302020204030204" pitchFamily="34" charset="0"/>
                <a:ea typeface="Arial Black"/>
                <a:cs typeface="Calibri Light" panose="020F0302020204030204" pitchFamily="34" charset="0"/>
              </a:rPr>
              <a:t>que</a:t>
            </a:r>
            <a:r>
              <a:rPr lang="es-ES" spc="-170" dirty="0">
                <a:solidFill>
                  <a:srgbClr val="575756"/>
                </a:solidFill>
                <a:latin typeface="Calibri Light" panose="020F0302020204030204" pitchFamily="34" charset="0"/>
                <a:ea typeface="Arial Black"/>
                <a:cs typeface="Calibri Light" panose="020F0302020204030204" pitchFamily="34" charset="0"/>
              </a:rPr>
              <a:t> </a:t>
            </a:r>
            <a:r>
              <a:rPr lang="es-ES" spc="-15" dirty="0">
                <a:solidFill>
                  <a:srgbClr val="575756"/>
                </a:solidFill>
                <a:latin typeface="Calibri Light" panose="020F0302020204030204" pitchFamily="34" charset="0"/>
                <a:ea typeface="Arial Black"/>
                <a:cs typeface="Calibri Light" panose="020F0302020204030204" pitchFamily="34" charset="0"/>
              </a:rPr>
              <a:t>se</a:t>
            </a:r>
            <a:r>
              <a:rPr lang="es-ES" spc="-17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piensa,</a:t>
            </a:r>
            <a:r>
              <a:rPr lang="es-ES" spc="-170" dirty="0">
                <a:solidFill>
                  <a:srgbClr val="575756"/>
                </a:solidFill>
                <a:latin typeface="Calibri Light" panose="020F0302020204030204" pitchFamily="34" charset="0"/>
                <a:ea typeface="Arial Black"/>
                <a:cs typeface="Calibri Light" panose="020F0302020204030204" pitchFamily="34" charset="0"/>
              </a:rPr>
              <a:t> </a:t>
            </a:r>
            <a:r>
              <a:rPr lang="es-ES" spc="-25" dirty="0">
                <a:solidFill>
                  <a:srgbClr val="575756"/>
                </a:solidFill>
                <a:latin typeface="Calibri Light" panose="020F0302020204030204" pitchFamily="34" charset="0"/>
                <a:ea typeface="Arial Black"/>
                <a:cs typeface="Calibri Light" panose="020F0302020204030204" pitchFamily="34" charset="0"/>
              </a:rPr>
              <a:t>medir</a:t>
            </a:r>
            <a:r>
              <a:rPr lang="es-ES" spc="-175"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su magnitud</a:t>
            </a:r>
            <a:r>
              <a:rPr lang="es-ES" spc="-205" dirty="0">
                <a:solidFill>
                  <a:srgbClr val="575756"/>
                </a:solidFill>
                <a:latin typeface="Calibri Light" panose="020F0302020204030204" pitchFamily="34" charset="0"/>
                <a:ea typeface="Arial Black"/>
                <a:cs typeface="Calibri Light" panose="020F0302020204030204" pitchFamily="34" charset="0"/>
              </a:rPr>
              <a:t> </a:t>
            </a:r>
            <a:r>
              <a:rPr lang="es-ES" dirty="0">
                <a:solidFill>
                  <a:srgbClr val="575756"/>
                </a:solidFill>
                <a:latin typeface="Calibri Light" panose="020F0302020204030204" pitchFamily="34" charset="0"/>
                <a:ea typeface="Arial Black"/>
                <a:cs typeface="Calibri Light" panose="020F0302020204030204" pitchFamily="34" charset="0"/>
              </a:rPr>
              <a:t>y</a:t>
            </a:r>
            <a:r>
              <a:rPr lang="es-ES" spc="-20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darle</a:t>
            </a:r>
            <a:r>
              <a:rPr lang="es-ES" spc="-20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razón;</a:t>
            </a:r>
            <a:r>
              <a:rPr lang="es-ES" spc="-200" dirty="0">
                <a:solidFill>
                  <a:srgbClr val="575756"/>
                </a:solidFill>
                <a:latin typeface="Calibri Light" panose="020F0302020204030204" pitchFamily="34" charset="0"/>
                <a:ea typeface="Arial Black"/>
                <a:cs typeface="Calibri Light" panose="020F0302020204030204" pitchFamily="34" charset="0"/>
              </a:rPr>
              <a:t> </a:t>
            </a:r>
            <a:r>
              <a:rPr lang="es-ES" spc="-20" dirty="0">
                <a:solidFill>
                  <a:srgbClr val="575756"/>
                </a:solidFill>
                <a:latin typeface="Calibri Light" panose="020F0302020204030204" pitchFamily="34" charset="0"/>
                <a:ea typeface="Arial Black"/>
                <a:cs typeface="Calibri Light" panose="020F0302020204030204" pitchFamily="34" charset="0"/>
              </a:rPr>
              <a:t>de</a:t>
            </a:r>
            <a:r>
              <a:rPr lang="es-ES" spc="-200" dirty="0">
                <a:solidFill>
                  <a:srgbClr val="575756"/>
                </a:solidFill>
                <a:latin typeface="Calibri Light" panose="020F0302020204030204" pitchFamily="34" charset="0"/>
                <a:ea typeface="Arial Black"/>
                <a:cs typeface="Calibri Light" panose="020F0302020204030204" pitchFamily="34" charset="0"/>
              </a:rPr>
              <a:t> </a:t>
            </a:r>
            <a:r>
              <a:rPr lang="es-ES" spc="-25" dirty="0">
                <a:solidFill>
                  <a:srgbClr val="575756"/>
                </a:solidFill>
                <a:latin typeface="Calibri Light" panose="020F0302020204030204" pitchFamily="34" charset="0"/>
                <a:ea typeface="Arial Black"/>
                <a:cs typeface="Calibri Light" panose="020F0302020204030204" pitchFamily="34" charset="0"/>
              </a:rPr>
              <a:t>esta</a:t>
            </a:r>
            <a:r>
              <a:rPr lang="es-ES" spc="-20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manera,</a:t>
            </a:r>
            <a:r>
              <a:rPr lang="es-ES" spc="-200" dirty="0">
                <a:solidFill>
                  <a:srgbClr val="575756"/>
                </a:solidFill>
                <a:latin typeface="Calibri Light" panose="020F0302020204030204" pitchFamily="34" charset="0"/>
                <a:ea typeface="Arial Black"/>
                <a:cs typeface="Calibri Light" panose="020F0302020204030204" pitchFamily="34" charset="0"/>
              </a:rPr>
              <a:t> </a:t>
            </a:r>
            <a:r>
              <a:rPr lang="es-ES" spc="-15" dirty="0">
                <a:solidFill>
                  <a:srgbClr val="575756"/>
                </a:solidFill>
                <a:latin typeface="Calibri Light" panose="020F0302020204030204" pitchFamily="34" charset="0"/>
                <a:ea typeface="Arial Black"/>
                <a:cs typeface="Calibri Light" panose="020F0302020204030204" pitchFamily="34" charset="0"/>
              </a:rPr>
              <a:t>se</a:t>
            </a:r>
            <a:r>
              <a:rPr lang="es-ES" spc="-205" dirty="0">
                <a:solidFill>
                  <a:srgbClr val="575756"/>
                </a:solidFill>
                <a:latin typeface="Calibri Light" panose="020F0302020204030204" pitchFamily="34" charset="0"/>
                <a:ea typeface="Arial Black"/>
                <a:cs typeface="Calibri Light" panose="020F0302020204030204" pitchFamily="34" charset="0"/>
              </a:rPr>
              <a:t> </a:t>
            </a:r>
            <a:r>
              <a:rPr lang="es-ES" spc="-25" dirty="0">
                <a:solidFill>
                  <a:srgbClr val="575756"/>
                </a:solidFill>
                <a:latin typeface="Calibri Light" panose="020F0302020204030204" pitchFamily="34" charset="0"/>
                <a:ea typeface="Arial Black"/>
                <a:cs typeface="Calibri Light" panose="020F0302020204030204" pitchFamily="34" charset="0"/>
              </a:rPr>
              <a:t>evita</a:t>
            </a:r>
            <a:r>
              <a:rPr lang="es-ES" spc="-20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sobrevalorar angustiosamente</a:t>
            </a:r>
            <a:r>
              <a:rPr lang="es-ES" spc="-75" dirty="0">
                <a:solidFill>
                  <a:srgbClr val="575756"/>
                </a:solidFill>
                <a:latin typeface="Calibri Light" panose="020F0302020204030204" pitchFamily="34" charset="0"/>
                <a:ea typeface="Arial Black"/>
                <a:cs typeface="Calibri Light" panose="020F0302020204030204" pitchFamily="34" charset="0"/>
              </a:rPr>
              <a:t> </a:t>
            </a:r>
            <a:r>
              <a:rPr lang="es-ES" spc="-20" dirty="0">
                <a:solidFill>
                  <a:srgbClr val="575756"/>
                </a:solidFill>
                <a:latin typeface="Calibri Light" panose="020F0302020204030204" pitchFamily="34" charset="0"/>
                <a:ea typeface="Arial Black"/>
                <a:cs typeface="Calibri Light" panose="020F0302020204030204" pitchFamily="34" charset="0"/>
              </a:rPr>
              <a:t>la</a:t>
            </a:r>
            <a:r>
              <a:rPr lang="es-ES" spc="-75"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adversidad</a:t>
            </a:r>
            <a:r>
              <a:rPr lang="es-ES" spc="-75" dirty="0">
                <a:solidFill>
                  <a:srgbClr val="575756"/>
                </a:solidFill>
                <a:latin typeface="Calibri Light" panose="020F0302020204030204" pitchFamily="34" charset="0"/>
                <a:ea typeface="Arial Black"/>
                <a:cs typeface="Calibri Light" panose="020F0302020204030204" pitchFamily="34" charset="0"/>
              </a:rPr>
              <a:t> </a:t>
            </a:r>
            <a:r>
              <a:rPr lang="es-ES" dirty="0">
                <a:solidFill>
                  <a:srgbClr val="575756"/>
                </a:solidFill>
                <a:latin typeface="Calibri Light" panose="020F0302020204030204" pitchFamily="34" charset="0"/>
                <a:ea typeface="Arial Black"/>
                <a:cs typeface="Calibri Light" panose="020F0302020204030204" pitchFamily="34" charset="0"/>
              </a:rPr>
              <a:t>y</a:t>
            </a:r>
            <a:r>
              <a:rPr lang="es-ES" spc="-75"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puede</a:t>
            </a:r>
            <a:r>
              <a:rPr lang="es-ES" spc="-70" dirty="0">
                <a:solidFill>
                  <a:srgbClr val="575756"/>
                </a:solidFill>
                <a:latin typeface="Calibri Light" panose="020F0302020204030204" pitchFamily="34" charset="0"/>
                <a:ea typeface="Arial Black"/>
                <a:cs typeface="Calibri Light" panose="020F0302020204030204" pitchFamily="34" charset="0"/>
              </a:rPr>
              <a:t> </a:t>
            </a:r>
            <a:r>
              <a:rPr lang="es-ES" spc="-20" dirty="0">
                <a:solidFill>
                  <a:srgbClr val="575756"/>
                </a:solidFill>
                <a:latin typeface="Calibri Light" panose="020F0302020204030204" pitchFamily="34" charset="0"/>
                <a:ea typeface="Arial Black"/>
                <a:cs typeface="Calibri Light" panose="020F0302020204030204" pitchFamily="34" charset="0"/>
              </a:rPr>
              <a:t>ser</a:t>
            </a:r>
            <a:r>
              <a:rPr lang="es-ES" spc="-75"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evaluada</a:t>
            </a:r>
            <a:r>
              <a:rPr lang="es-ES" spc="-75" dirty="0">
                <a:solidFill>
                  <a:srgbClr val="575756"/>
                </a:solidFill>
                <a:latin typeface="Calibri Light" panose="020F0302020204030204" pitchFamily="34" charset="0"/>
                <a:ea typeface="Arial Black"/>
                <a:cs typeface="Calibri Light" panose="020F0302020204030204" pitchFamily="34" charset="0"/>
              </a:rPr>
              <a:t> </a:t>
            </a:r>
            <a:r>
              <a:rPr lang="es-ES" spc="-15" dirty="0">
                <a:solidFill>
                  <a:srgbClr val="575756"/>
                </a:solidFill>
                <a:latin typeface="Calibri Light" panose="020F0302020204030204" pitchFamily="34" charset="0"/>
                <a:ea typeface="Arial Black"/>
                <a:cs typeface="Calibri Light" panose="020F0302020204030204" pitchFamily="34" charset="0"/>
              </a:rPr>
              <a:t>en</a:t>
            </a:r>
            <a:r>
              <a:rPr lang="es-ES" spc="-75"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su </a:t>
            </a:r>
            <a:r>
              <a:rPr lang="es-ES" spc="-35" dirty="0">
                <a:solidFill>
                  <a:srgbClr val="575756"/>
                </a:solidFill>
                <a:latin typeface="Calibri Light" panose="020F0302020204030204" pitchFamily="34" charset="0"/>
                <a:ea typeface="Arial Black"/>
                <a:cs typeface="Calibri Light" panose="020F0302020204030204" pitchFamily="34" charset="0"/>
              </a:rPr>
              <a:t>concreta</a:t>
            </a:r>
            <a:r>
              <a:rPr lang="es-ES" spc="-140" dirty="0">
                <a:solidFill>
                  <a:srgbClr val="575756"/>
                </a:solidFill>
                <a:latin typeface="Calibri Light" panose="020F0302020204030204" pitchFamily="34" charset="0"/>
                <a:ea typeface="Arial Black"/>
                <a:cs typeface="Calibri Light" panose="020F0302020204030204" pitchFamily="34" charset="0"/>
              </a:rPr>
              <a:t> </a:t>
            </a:r>
            <a:r>
              <a:rPr lang="es-ES" dirty="0">
                <a:solidFill>
                  <a:srgbClr val="575756"/>
                </a:solidFill>
                <a:latin typeface="Calibri Light" panose="020F0302020204030204" pitchFamily="34" charset="0"/>
                <a:ea typeface="Arial Black"/>
                <a:cs typeface="Calibri Light" panose="020F0302020204030204" pitchFamily="34" charset="0"/>
              </a:rPr>
              <a:t>y</a:t>
            </a:r>
            <a:r>
              <a:rPr lang="es-ES" spc="-14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justa</a:t>
            </a:r>
            <a:r>
              <a:rPr lang="es-ES" spc="-140" dirty="0">
                <a:solidFill>
                  <a:srgbClr val="575756"/>
                </a:solidFill>
                <a:latin typeface="Calibri Light" panose="020F0302020204030204" pitchFamily="34" charset="0"/>
                <a:ea typeface="Arial Black"/>
                <a:cs typeface="Calibri Light" panose="020F0302020204030204" pitchFamily="34" charset="0"/>
              </a:rPr>
              <a:t> </a:t>
            </a:r>
            <a:r>
              <a:rPr lang="es-ES" spc="-30" dirty="0">
                <a:solidFill>
                  <a:srgbClr val="575756"/>
                </a:solidFill>
                <a:latin typeface="Calibri Light" panose="020F0302020204030204" pitchFamily="34" charset="0"/>
                <a:ea typeface="Arial Black"/>
                <a:cs typeface="Calibri Light" panose="020F0302020204030204" pitchFamily="34" charset="0"/>
              </a:rPr>
              <a:t>medida.</a:t>
            </a:r>
            <a:endParaRPr lang="es-CO" dirty="0">
              <a:latin typeface="Calibri Light" panose="020F0302020204030204" pitchFamily="34" charset="0"/>
              <a:ea typeface="Arial Black"/>
              <a:cs typeface="Calibri Light" panose="020F0302020204030204" pitchFamily="34" charset="0"/>
            </a:endParaRPr>
          </a:p>
          <a:p>
            <a:pPr marL="68580" indent="0">
              <a:spcBef>
                <a:spcPts val="60"/>
              </a:spcBef>
              <a:spcAft>
                <a:spcPts val="0"/>
              </a:spcAft>
              <a:buNone/>
            </a:pPr>
            <a:r>
              <a:rPr lang="es-ES" dirty="0">
                <a:latin typeface="Calibri Light" panose="020F0302020204030204" pitchFamily="34" charset="0"/>
                <a:ea typeface="Arial Black"/>
                <a:cs typeface="Calibri Light" panose="020F0302020204030204" pitchFamily="34" charset="0"/>
              </a:rPr>
              <a:t> </a:t>
            </a:r>
            <a:endParaRPr lang="es-CO" dirty="0">
              <a:latin typeface="Calibri Light" panose="020F0302020204030204" pitchFamily="34" charset="0"/>
              <a:ea typeface="Arial Black"/>
              <a:cs typeface="Calibri Light" panose="020F0302020204030204" pitchFamily="34" charset="0"/>
            </a:endParaRPr>
          </a:p>
          <a:p>
            <a:endParaRPr lang="es-CO"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05804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507</TotalTime>
  <Words>1993</Words>
  <Application>Microsoft Office PowerPoint</Application>
  <PresentationFormat>Personalizado</PresentationFormat>
  <Paragraphs>103</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Austin</vt:lpstr>
      <vt:lpstr>Presentación de PowerPoint</vt:lpstr>
      <vt:lpstr>SALUD MENTALEN TIEMPOS DE PANDEMIA </vt:lpstr>
      <vt:lpstr>SALUD MENTALEN TIEMPOS DE PANDEMIA </vt:lpstr>
      <vt:lpstr>SALUD MENTALEN TIEMPOS DE PANDEMIA </vt:lpstr>
      <vt:lpstr>SALUD MENTALEN TIEMPOS DE PANDEMIA </vt:lpstr>
      <vt:lpstr>SALUD MENTALEN TIEMPOS DE PANDEMIA </vt:lpstr>
      <vt:lpstr>SALUD MENTALEN TIEMPOS DE PANDEMIA </vt:lpstr>
      <vt:lpstr>SALUD MENTALEN TIEMPOS DE PANDEMIA </vt:lpstr>
      <vt:lpstr>SALUD MENTALEN TIEMPOS DE PANDEMIA </vt:lpstr>
      <vt:lpstr>SALUD MENTALEN TIEMPOS DE PANDEMIA </vt:lpstr>
      <vt:lpstr>SALUD MENTALEN TIEMPOS DE PANDEMIA </vt:lpstr>
      <vt:lpstr>SALUD MENTALEN TIEMPOS DE PANDEMIA </vt:lpstr>
      <vt:lpstr>SALUD MENTALEN TIEMPOS DE PANDEMIA </vt:lpstr>
      <vt:lpstr>Presentación de PowerPoint</vt:lpstr>
      <vt:lpstr>SALUD MENTALEN TIEMPOS DE PANDEMIA </vt:lpstr>
      <vt:lpstr>SALUD MENTALEN TIEMPOS DE PANDEMIA </vt:lpstr>
      <vt:lpstr>SALUD MENTALEN TIEMPOS DE PANDEMIA </vt:lpstr>
      <vt:lpstr>SALUD MENTALEN TIEMPOS DE PANDEMIA </vt:lpstr>
      <vt:lpstr>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verena salazar t</cp:lastModifiedBy>
  <cp:revision>61</cp:revision>
  <dcterms:created xsi:type="dcterms:W3CDTF">2020-05-29T12:56:52Z</dcterms:created>
  <dcterms:modified xsi:type="dcterms:W3CDTF">2020-08-20T22:24:04Z</dcterms:modified>
</cp:coreProperties>
</file>