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1" r:id="rId15"/>
    <p:sldId id="262" r:id="rId16"/>
    <p:sldId id="263" r:id="rId17"/>
    <p:sldId id="266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7E6776-5EAD-499E-A41C-AB93D61BC794}" type="datetimeFigureOut">
              <a:rPr lang="es-ES" smtClean="0"/>
              <a:pPr/>
              <a:t>08/10/2012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40AFD1-8B44-4C23-92B4-7BA84060867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571504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s-ES" dirty="0" smtClean="0"/>
              <a:t>FENOLES Y ETERES.</a:t>
            </a:r>
            <a:br>
              <a:rPr lang="es-ES" dirty="0" smtClean="0"/>
            </a:br>
            <a:r>
              <a:rPr lang="es-ES" dirty="0" smtClean="0"/>
              <a:t>  </a:t>
            </a:r>
            <a:br>
              <a:rPr lang="es-ES" dirty="0" smtClean="0"/>
            </a:br>
            <a:r>
              <a:rPr lang="es-ES" dirty="0" smtClean="0"/>
              <a:t>WENDY COGOLLO </a:t>
            </a:r>
            <a:br>
              <a:rPr lang="es-ES" dirty="0" smtClean="0"/>
            </a:br>
            <a:r>
              <a:rPr lang="es-ES" dirty="0" smtClean="0"/>
              <a:t>LAURA LOPEZ </a:t>
            </a:r>
            <a:br>
              <a:rPr lang="es-ES" dirty="0" smtClean="0"/>
            </a:br>
            <a:r>
              <a:rPr lang="es-ES" dirty="0" smtClean="0"/>
              <a:t>RUDDY MARTINEZ</a:t>
            </a:r>
            <a:br>
              <a:rPr lang="es-ES" dirty="0" smtClean="0"/>
            </a:br>
            <a:r>
              <a:rPr lang="es-ES" smtClean="0"/>
              <a:t>ALEJANDRA Téllez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11º02</a:t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Fenoles monovalentes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importante los </a:t>
            </a:r>
            <a:r>
              <a:rPr lang="es-ES" b="1" dirty="0" smtClean="0"/>
              <a:t>crisoles, </a:t>
            </a:r>
            <a:r>
              <a:rPr lang="es-ES" dirty="0" smtClean="0"/>
              <a:t>orto-, meta- y para-</a:t>
            </a:r>
            <a:r>
              <a:rPr lang="es-ES" dirty="0" err="1" smtClean="0"/>
              <a:t>hidroxitolueno</a:t>
            </a:r>
            <a:r>
              <a:rPr lang="es-ES" dirty="0" smtClean="0"/>
              <a:t> se emplean como antisépticos  y en la preparación de muchos compuestos.</a:t>
            </a:r>
          </a:p>
          <a:p>
            <a:r>
              <a:rPr lang="es-ES" dirty="0" smtClean="0"/>
              <a:t>Se conocen dos fenoles importantes derivados del cimeno , con el grupo OH contiguo al radical isopropilo, el</a:t>
            </a:r>
            <a:r>
              <a:rPr lang="es-ES" b="1" dirty="0" smtClean="0"/>
              <a:t> timol, </a:t>
            </a:r>
            <a:r>
              <a:rPr lang="es-ES" dirty="0" smtClean="0"/>
              <a:t>y con el grupo OH contiguo al radical metilo el </a:t>
            </a:r>
            <a:r>
              <a:rPr lang="es-ES" b="1" dirty="0" smtClean="0"/>
              <a:t>carvacrol.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Fenoles polivalentes.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La Pirocatequino: </a:t>
            </a:r>
            <a:r>
              <a:rPr lang="es-ES" dirty="0" smtClean="0"/>
              <a:t>u orto-</a:t>
            </a:r>
            <a:r>
              <a:rPr lang="es-ES" dirty="0" err="1" smtClean="0"/>
              <a:t>dihidroxibenceno</a:t>
            </a:r>
            <a:r>
              <a:rPr lang="es-ES" dirty="0" smtClean="0"/>
              <a:t>, se obtiene en la fusión alcalina de muchas resinas y en la del acido orto-</a:t>
            </a:r>
            <a:r>
              <a:rPr lang="es-ES" dirty="0" err="1" smtClean="0"/>
              <a:t>fenolsulfonico</a:t>
            </a:r>
            <a:r>
              <a:rPr lang="es-ES" dirty="0" smtClean="0"/>
              <a:t> y en la hidrólisis del orto-</a:t>
            </a:r>
            <a:r>
              <a:rPr lang="es-ES" dirty="0" err="1" smtClean="0"/>
              <a:t>clorofenol</a:t>
            </a:r>
            <a:endParaRPr lang="es-ES" dirty="0"/>
          </a:p>
        </p:txBody>
      </p:sp>
      <p:pic>
        <p:nvPicPr>
          <p:cNvPr id="4" name="3 Imagen" descr="D:\scaners\quimica9.jpg"/>
          <p:cNvPicPr/>
          <p:nvPr/>
        </p:nvPicPr>
        <p:blipFill>
          <a:blip r:embed="rId2"/>
          <a:srcRect l="15139" t="37136" r="71483" b="53155"/>
          <a:stretch>
            <a:fillRect/>
          </a:stretch>
        </p:blipFill>
        <p:spPr bwMode="auto">
          <a:xfrm>
            <a:off x="2643174" y="3571876"/>
            <a:ext cx="2933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04800" y="1071546"/>
            <a:ext cx="8686800" cy="5008579"/>
          </a:xfrm>
        </p:spPr>
        <p:txBody>
          <a:bodyPr/>
          <a:lstStyle/>
          <a:p>
            <a:r>
              <a:rPr lang="es-ES" b="1" dirty="0" smtClean="0"/>
              <a:t>La resorcina </a:t>
            </a:r>
            <a:r>
              <a:rPr lang="es-ES" dirty="0" smtClean="0"/>
              <a:t>o meta-</a:t>
            </a:r>
            <a:r>
              <a:rPr lang="es-ES" dirty="0" err="1" smtClean="0"/>
              <a:t>dihidroxibenceno</a:t>
            </a:r>
            <a:r>
              <a:rPr lang="es-ES" dirty="0" smtClean="0"/>
              <a:t>: se prepara por fusión alcalina del acido meta-benceno disulfonico .</a:t>
            </a:r>
          </a:p>
          <a:p>
            <a:r>
              <a:rPr lang="es-ES" dirty="0" smtClean="0"/>
              <a:t>A temperatura superiores a 250ºC se obtiene a partir de los ácidos orto y para-</a:t>
            </a:r>
            <a:r>
              <a:rPr lang="es-ES" dirty="0" err="1" smtClean="0"/>
              <a:t>bencenodisulfonico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5 Imagen" descr="D:\scaners\quimica9.jpg"/>
          <p:cNvPicPr/>
          <p:nvPr/>
        </p:nvPicPr>
        <p:blipFill>
          <a:blip r:embed="rId2"/>
          <a:srcRect l="25877" t="37136" r="62153" b="53155"/>
          <a:stretch>
            <a:fillRect/>
          </a:stretch>
        </p:blipFill>
        <p:spPr bwMode="auto">
          <a:xfrm>
            <a:off x="3000364" y="4286256"/>
            <a:ext cx="3395684" cy="18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La hidroquinona </a:t>
            </a:r>
            <a:r>
              <a:rPr lang="es-ES" dirty="0" smtClean="0"/>
              <a:t>o para-</a:t>
            </a:r>
            <a:r>
              <a:rPr lang="es-ES" dirty="0" err="1" smtClean="0"/>
              <a:t>dihidroxibenceno</a:t>
            </a:r>
            <a:r>
              <a:rPr lang="es-ES" dirty="0" smtClean="0"/>
              <a:t>: se obtiene por reducción de la quinona con acido sulfuroso </a:t>
            </a:r>
          </a:p>
          <a:p>
            <a:endParaRPr lang="es-ES" dirty="0"/>
          </a:p>
        </p:txBody>
      </p:sp>
      <p:pic>
        <p:nvPicPr>
          <p:cNvPr id="4" name="3 Imagen" descr="D:\scaners\quimica9.jpg"/>
          <p:cNvPicPr/>
          <p:nvPr/>
        </p:nvPicPr>
        <p:blipFill>
          <a:blip r:embed="rId2"/>
          <a:srcRect l="34854" t="37136" r="53704" b="53155"/>
          <a:stretch>
            <a:fillRect/>
          </a:stretch>
        </p:blipFill>
        <p:spPr bwMode="auto">
          <a:xfrm>
            <a:off x="3000364" y="3071810"/>
            <a:ext cx="307183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A partir de clorobenceno y NaOH: </a:t>
            </a:r>
            <a:r>
              <a:rPr lang="es-ES" dirty="0" smtClean="0"/>
              <a:t>consiste en calentar el clorobenceno con hidróxido sódico bajo una presión muy elevada y en sistema tubular de cobre. La reacción general es:</a:t>
            </a:r>
            <a:endParaRPr lang="es-ES" b="1" dirty="0"/>
          </a:p>
        </p:txBody>
      </p:sp>
      <p:pic>
        <p:nvPicPr>
          <p:cNvPr id="6" name="5 Imagen" descr="C:\Users\wen ezzuncho!!!!!\Desktop\Wendy\scaners\quimica 2.jpg"/>
          <p:cNvPicPr/>
          <p:nvPr/>
        </p:nvPicPr>
        <p:blipFill>
          <a:blip r:embed="rId2"/>
          <a:srcRect l="44268" t="80058" r="11464" b="12051"/>
          <a:stretch>
            <a:fillRect/>
          </a:stretch>
        </p:blipFill>
        <p:spPr bwMode="auto">
          <a:xfrm>
            <a:off x="2071670" y="3714752"/>
            <a:ext cx="39290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A partir de cumeno: </a:t>
            </a:r>
            <a:r>
              <a:rPr lang="es-ES" dirty="0" smtClean="0"/>
              <a:t>el cumeno (isopropilbenceno ) reacciona con el oxigeno del aire a alta temperatura de la siguiente manera:</a:t>
            </a:r>
          </a:p>
        </p:txBody>
      </p:sp>
      <p:pic>
        <p:nvPicPr>
          <p:cNvPr id="4" name="3 Imagen" descr="C:\Users\wen ezzuncho!!!!!\Desktop\Wendy\scaners\quimica 1.jpg"/>
          <p:cNvPicPr/>
          <p:nvPr/>
        </p:nvPicPr>
        <p:blipFill>
          <a:blip r:embed="rId2"/>
          <a:srcRect l="36684" t="15897" r="5291" b="73206"/>
          <a:stretch>
            <a:fillRect/>
          </a:stretch>
        </p:blipFill>
        <p:spPr bwMode="auto">
          <a:xfrm>
            <a:off x="1643042" y="3643314"/>
            <a:ext cx="557216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Fusión alcalina de ácidos sulfonicos:</a:t>
            </a:r>
            <a:r>
              <a:rPr lang="es-ES" dirty="0" smtClean="0"/>
              <a:t> consiste en fundir los ácidos sulfonicos aromáticos en medio alcalino y alta temperatura de la siguiente manera:</a:t>
            </a:r>
          </a:p>
          <a:p>
            <a:endParaRPr lang="es-ES" dirty="0"/>
          </a:p>
        </p:txBody>
      </p:sp>
      <p:pic>
        <p:nvPicPr>
          <p:cNvPr id="4" name="3 Imagen" descr="C:\Users\wen ezzuncho!!!!!\Desktop\Wendy\scaners\quimica 1.jpg"/>
          <p:cNvPicPr/>
          <p:nvPr/>
        </p:nvPicPr>
        <p:blipFill>
          <a:blip r:embed="rId2"/>
          <a:srcRect l="36508" t="36302" r="8289" b="51768"/>
          <a:stretch>
            <a:fillRect/>
          </a:stretch>
        </p:blipFill>
        <p:spPr bwMode="auto">
          <a:xfrm>
            <a:off x="2143108" y="3714752"/>
            <a:ext cx="4857784" cy="187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eteres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Pueden considerarse como los derivados del agua en los que un átomo de hidrogeno a sido sustituido por un radical alquilo (alcoholes) o arilo (fenoles).</a:t>
            </a:r>
          </a:p>
          <a:p>
            <a:r>
              <a:rPr lang="es-ES" dirty="0" smtClean="0"/>
              <a:t>Si los dos grupos  R o Ar son iguales, hablamos de éteres simétricos, mientras que , si son diferentes se denominan éteres asimétricos.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scaners\quimica 1.jpg"/>
          <p:cNvPicPr>
            <a:picLocks noGrp="1"/>
          </p:cNvPicPr>
          <p:nvPr>
            <p:ph idx="1"/>
          </p:nvPr>
        </p:nvPicPr>
        <p:blipFill>
          <a:blip r:embed="rId2"/>
          <a:srcRect l="36508" t="66408" r="6349" b="253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Para nombrarlos tenemos que identificar los radicales unidos al oxigeno y luego nombrarlos en orden de complejidad terminando el nombre con la palabra </a:t>
            </a:r>
            <a:r>
              <a:rPr lang="es-ES" dirty="0" err="1" smtClean="0"/>
              <a:t>eter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3 Imagen" descr="D:\scaners\quimica 1.jpg"/>
          <p:cNvPicPr/>
          <p:nvPr/>
        </p:nvPicPr>
        <p:blipFill>
          <a:blip r:embed="rId2"/>
          <a:srcRect l="36508" t="82607" r="6349" b="11481"/>
          <a:stretch>
            <a:fillRect/>
          </a:stretch>
        </p:blipFill>
        <p:spPr bwMode="auto">
          <a:xfrm>
            <a:off x="1571604" y="4000504"/>
            <a:ext cx="592935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FENOLES.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3600" dirty="0" smtClean="0"/>
              <a:t>   Son compuestos que tienen un grupo hidroxilo unido a un anillo aromático. Abundan en la naturaleza y se emplean como intermediarios en la síntesis industrial de adhesivos y antisépticos.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</a:t>
            </a:r>
            <a:r>
              <a:rPr lang="es-ES" dirty="0" err="1" smtClean="0"/>
              <a:t>fisicas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presencia del átomo de oxigeno electronegativo hace que tenga una ligera polarización. </a:t>
            </a:r>
          </a:p>
          <a:p>
            <a:r>
              <a:rPr lang="es-ES" dirty="0" smtClean="0"/>
              <a:t>Sus puntos de ebullición son un poco mas altos que los de los alcanos semejantes.</a:t>
            </a:r>
          </a:p>
          <a:p>
            <a:r>
              <a:rPr lang="es-ES" dirty="0" smtClean="0"/>
              <a:t>La polaridad de el enlace C-O es mas que en los alcoholes y fenoles debido a la sustitución del hidrogeno por un radical (R).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scaners\quimica3.jpg"/>
          <p:cNvPicPr>
            <a:picLocks noGrp="1"/>
          </p:cNvPicPr>
          <p:nvPr>
            <p:ph idx="1"/>
          </p:nvPr>
        </p:nvPicPr>
        <p:blipFill>
          <a:blip r:embed="rId2"/>
          <a:srcRect l="2650" t="14242" r="53714" b="638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químicas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Resultan químicamente inertes  el enlace C-O es fuerte, lo que explica la baja reactividad de estas sustancias. esta propiedad les confiere una buena capacidad disolvente</a:t>
            </a:r>
          </a:p>
          <a:p>
            <a:r>
              <a:rPr lang="es-ES" dirty="0" smtClean="0"/>
              <a:t>Algunos reaccionan con el aire para formar </a:t>
            </a:r>
            <a:r>
              <a:rPr lang="es-ES" b="1" dirty="0" smtClean="0"/>
              <a:t>peróxidos.</a:t>
            </a:r>
          </a:p>
          <a:p>
            <a:pPr>
              <a:buNone/>
            </a:pPr>
            <a:r>
              <a:rPr lang="es-ES" dirty="0" smtClean="0"/>
              <a:t>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características de los éteres.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Son compuestos derivados de los alcoholes (y de los fenoles) por sustitución del H del grupo OH  por otro radical alquilo o aromáticos.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Eter</a:t>
            </a:r>
            <a:r>
              <a:rPr lang="es-ES" dirty="0" smtClean="0"/>
              <a:t> </a:t>
            </a:r>
            <a:r>
              <a:rPr lang="es-ES" dirty="0" err="1" smtClean="0"/>
              <a:t>etilico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denominan éter o éter sulfúrico por obtenerse deshidratando el alcohol etílico con acido sulfúrico concentrado en un proceso continuo de eterificación. </a:t>
            </a:r>
          </a:p>
          <a:p>
            <a:r>
              <a:rPr lang="es-ES" dirty="0" smtClean="0"/>
              <a:t>La deshidratación puede efectuarse en fase de vapor haciendo pasar alcohol en estado de vapor sobre alúmina o unos 240-260ºC.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Otros éteres importantes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Éter dimetilico: </a:t>
            </a:r>
            <a:r>
              <a:rPr lang="es-ES" dirty="0" smtClean="0"/>
              <a:t>es un gas que no tiene ninguna aplicación </a:t>
            </a:r>
          </a:p>
          <a:p>
            <a:r>
              <a:rPr lang="es-ES" b="1" dirty="0" smtClean="0"/>
              <a:t>Éter di-</a:t>
            </a:r>
            <a:r>
              <a:rPr lang="es-ES" b="1" dirty="0" err="1" smtClean="0"/>
              <a:t>isopropilico</a:t>
            </a:r>
            <a:r>
              <a:rPr lang="es-ES" b="1" dirty="0" smtClean="0"/>
              <a:t>: </a:t>
            </a:r>
            <a:r>
              <a:rPr lang="es-ES" dirty="0" smtClean="0"/>
              <a:t>se emplea para extraer la nicotina del tabaco. Se obtienen a partir del oxido de etileno.</a:t>
            </a:r>
          </a:p>
          <a:p>
            <a:r>
              <a:rPr lang="es-ES" b="1" dirty="0" smtClean="0"/>
              <a:t>Oxido de etileno: </a:t>
            </a:r>
            <a:r>
              <a:rPr lang="es-ES" dirty="0" smtClean="0"/>
              <a:t>es un éter interno del glicol se obtiene destilando la etilen-clorhidrina con álcalis.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Éteres aromáticos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El éter difemilico </a:t>
            </a:r>
            <a:r>
              <a:rPr lang="es-ES" dirty="0" smtClean="0"/>
              <a:t>se obtiene a partir del fenol calentándolo con cloruro de zinc, es muy estable y de punto de ebullición elevado.</a:t>
            </a:r>
          </a:p>
          <a:p>
            <a:r>
              <a:rPr lang="es-ES" b="1" dirty="0" smtClean="0"/>
              <a:t>El anisol y el fenetol: </a:t>
            </a:r>
            <a:r>
              <a:rPr lang="es-ES" dirty="0" smtClean="0"/>
              <a:t>se obtienen por la síntesis de williamson y se emplean en la preparación de perfumes</a:t>
            </a:r>
          </a:p>
          <a:p>
            <a:r>
              <a:rPr lang="es-ES" b="1" dirty="0" smtClean="0"/>
              <a:t>El anetol: </a:t>
            </a:r>
            <a:r>
              <a:rPr lang="es-ES" dirty="0" smtClean="0"/>
              <a:t>o para-</a:t>
            </a:r>
            <a:r>
              <a:rPr lang="es-ES" dirty="0" err="1" smtClean="0"/>
              <a:t>propenilanisol</a:t>
            </a:r>
            <a:r>
              <a:rPr lang="es-ES" dirty="0" smtClean="0"/>
              <a:t>, es un antiséptico por calentamientos se transforma en aerosol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Obtención.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Deshidratación de  alcoholes: </a:t>
            </a:r>
            <a:r>
              <a:rPr lang="es-ES" dirty="0" smtClean="0"/>
              <a:t>este método sirve</a:t>
            </a:r>
            <a:r>
              <a:rPr lang="es-ES" b="1" dirty="0" smtClean="0"/>
              <a:t> </a:t>
            </a:r>
            <a:r>
              <a:rPr lang="es-ES" dirty="0" smtClean="0"/>
              <a:t>para producir éteres simétricos  a partir de alcoholes primarios. La reacción general es:</a:t>
            </a:r>
          </a:p>
        </p:txBody>
      </p:sp>
      <p:pic>
        <p:nvPicPr>
          <p:cNvPr id="3074" name="Picture 2" descr="C:\Users\wen ezzuncho!!!!!\Desktop\Wendy\scaners\quimica3.jpg"/>
          <p:cNvPicPr>
            <a:picLocks noChangeAspect="1" noChangeArrowheads="1"/>
          </p:cNvPicPr>
          <p:nvPr/>
        </p:nvPicPr>
        <p:blipFill>
          <a:blip r:embed="rId2"/>
          <a:srcRect l="35680" t="62384" r="14200" b="34376"/>
          <a:stretch>
            <a:fillRect/>
          </a:stretch>
        </p:blipFill>
        <p:spPr bwMode="auto">
          <a:xfrm>
            <a:off x="1000100" y="3571876"/>
            <a:ext cx="642942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Síntesis de williamson: </a:t>
            </a:r>
            <a:r>
              <a:rPr lang="es-ES" dirty="0" smtClean="0"/>
              <a:t>este método sirve para preparar éteres simétricos y asimétricos. La reacción general es:</a:t>
            </a:r>
          </a:p>
        </p:txBody>
      </p:sp>
      <p:pic>
        <p:nvPicPr>
          <p:cNvPr id="4" name="3 Imagen" descr="C:\Users\wen ezzuncho!!!!!\Desktop\Wendy\scaners\quimica3.jpg"/>
          <p:cNvPicPr/>
          <p:nvPr/>
        </p:nvPicPr>
        <p:blipFill>
          <a:blip r:embed="rId2"/>
          <a:srcRect l="37060" t="84854" r="10265" b="11570"/>
          <a:stretch>
            <a:fillRect/>
          </a:stretch>
        </p:blipFill>
        <p:spPr bwMode="auto">
          <a:xfrm>
            <a:off x="1500166" y="3786190"/>
            <a:ext cx="65722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Usos y aplicaciones de algunos fenoles y </a:t>
            </a:r>
            <a:r>
              <a:rPr lang="es-ES" dirty="0" err="1" smtClean="0"/>
              <a:t>eteres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Fenoles: </a:t>
            </a:r>
            <a:r>
              <a:rPr lang="es-ES" dirty="0" smtClean="0"/>
              <a:t>se emplean como desinfectantes, germicidas y en anestésicos locales.</a:t>
            </a:r>
          </a:p>
          <a:p>
            <a:r>
              <a:rPr lang="es-ES" dirty="0" smtClean="0"/>
              <a:t>La principal aplicación del fenol es en la fabricación de resinas y plásticos de fenol-formaldehido, como la baquelita</a:t>
            </a:r>
          </a:p>
          <a:p>
            <a:r>
              <a:rPr lang="es-ES" dirty="0" smtClean="0"/>
              <a:t>El fenol también es caustico produce ampollas en la piel e ingerido es venenoso.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Nomenclatura.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Gran parte de las sustancias fenolicas se conocen mas por sus nombres comunes que por la denominación de la IUPAC: </a:t>
            </a:r>
            <a:endParaRPr lang="es-ES" dirty="0"/>
          </a:p>
        </p:txBody>
      </p:sp>
      <p:pic>
        <p:nvPicPr>
          <p:cNvPr id="4" name="3 Imagen" descr="C:\Users\wen ezzuncho!!!!!\Desktop\Wendy\scaners\quimica.jpg"/>
          <p:cNvPicPr/>
          <p:nvPr/>
        </p:nvPicPr>
        <p:blipFill>
          <a:blip r:embed="rId2"/>
          <a:srcRect l="31217" t="62602" r="6526" b="27307"/>
          <a:stretch>
            <a:fillRect/>
          </a:stretch>
        </p:blipFill>
        <p:spPr bwMode="auto">
          <a:xfrm>
            <a:off x="1571604" y="3786190"/>
            <a:ext cx="5643602" cy="170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Éteres: </a:t>
            </a:r>
            <a:r>
              <a:rPr lang="es-ES" dirty="0" smtClean="0"/>
              <a:t>se emplean en la industria, en la fabricación de los compuestos de </a:t>
            </a:r>
            <a:r>
              <a:rPr lang="es-ES" dirty="0" err="1" smtClean="0"/>
              <a:t>Grignard</a:t>
            </a:r>
            <a:r>
              <a:rPr lang="es-ES" dirty="0" smtClean="0"/>
              <a:t> y para obtener bajas temperaturas mezclados con nieve carbónica.</a:t>
            </a:r>
          </a:p>
          <a:p>
            <a:r>
              <a:rPr lang="es-ES" dirty="0" smtClean="0"/>
              <a:t>En algunas ocasiones sirve para ser usado como anestésico pero tiene efectos secundarios.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nomenclatura oficial se basa en la ubicación de los diferentes sustituyentes del anillo aromático cuyo radical recibe el nombre de </a:t>
            </a:r>
            <a:r>
              <a:rPr lang="es-ES" b="1" dirty="0" smtClean="0"/>
              <a:t>fenil:</a:t>
            </a:r>
            <a:endParaRPr lang="es-ES" b="1" dirty="0"/>
          </a:p>
        </p:txBody>
      </p:sp>
      <p:pic>
        <p:nvPicPr>
          <p:cNvPr id="4" name="3 Imagen" descr="C:\Users\wen ezzuncho!!!!!\Desktop\Wendy\scaners\quimica.jpg"/>
          <p:cNvPicPr/>
          <p:nvPr/>
        </p:nvPicPr>
        <p:blipFill>
          <a:blip r:embed="rId2"/>
          <a:srcRect l="37390" t="76282" b="12308"/>
          <a:stretch>
            <a:fillRect/>
          </a:stretch>
        </p:blipFill>
        <p:spPr bwMode="auto">
          <a:xfrm>
            <a:off x="1785918" y="3714752"/>
            <a:ext cx="5143536" cy="20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</a:t>
            </a:r>
            <a:r>
              <a:rPr lang="es-ES" dirty="0" err="1" smtClean="0"/>
              <a:t>fisicas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moléculas presentan temperaturas de ebullición mayores que la de los alcanos equivalentes .</a:t>
            </a:r>
          </a:p>
          <a:p>
            <a:r>
              <a:rPr lang="es-ES" dirty="0" smtClean="0"/>
              <a:t>La polaridad se refleja en su solubilidad en agua.</a:t>
            </a:r>
          </a:p>
          <a:p>
            <a:r>
              <a:rPr lang="es-ES" dirty="0" smtClean="0"/>
              <a:t>Se comportan como ácidos o bases débiles según el medio.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</a:t>
            </a:r>
            <a:r>
              <a:rPr lang="es-ES" dirty="0" err="1" smtClean="0"/>
              <a:t>quimicas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sustratos muy reactivos en reacciones electrofilas como la halogenacion, nitración y la sulfonacion.</a:t>
            </a:r>
          </a:p>
          <a:p>
            <a:r>
              <a:rPr lang="es-ES" dirty="0" smtClean="0"/>
              <a:t>La segunda reacción mas importante es la oxidación que da como resultado un tipo de compuestos llamado quinones.</a:t>
            </a:r>
          </a:p>
          <a:p>
            <a:endParaRPr lang="es-ES" dirty="0"/>
          </a:p>
        </p:txBody>
      </p:sp>
      <p:pic>
        <p:nvPicPr>
          <p:cNvPr id="6" name="5 Imagen" descr="D:\scaners\quimica 2.jpg"/>
          <p:cNvPicPr/>
          <p:nvPr/>
        </p:nvPicPr>
        <p:blipFill>
          <a:blip r:embed="rId2"/>
          <a:srcRect l="46208" t="55512" r="13404" b="35001"/>
          <a:stretch>
            <a:fillRect/>
          </a:stretch>
        </p:blipFill>
        <p:spPr bwMode="auto">
          <a:xfrm>
            <a:off x="2714612" y="4714884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:\scaners\quimica 7.jpg"/>
          <p:cNvPicPr>
            <a:picLocks noGrp="1"/>
          </p:cNvPicPr>
          <p:nvPr>
            <p:ph idx="1"/>
          </p:nvPr>
        </p:nvPicPr>
        <p:blipFill>
          <a:blip r:embed="rId2"/>
          <a:srcRect l="47267" t="14404" r="6878" b="576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Caracteristicas</a:t>
            </a:r>
            <a:r>
              <a:rPr lang="es-ES" dirty="0" smtClean="0"/>
              <a:t> de los fenoles: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 smtClean="0"/>
              <a:t>La entrada del grupo OH en el núcleo bencénico da lugar a los fenoles, monovalente o polivalentes, según sea uno o varios grupos oxhidrilos contenidos en la molécula.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fenol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denomina también hidroxibenceno y acido carbólico o acido fenico.</a:t>
            </a:r>
          </a:p>
          <a:p>
            <a:r>
              <a:rPr lang="es-ES" dirty="0" smtClean="0"/>
              <a:t>Se obtiene sintéticamente por fusión alcalina a unos 350º C del </a:t>
            </a:r>
            <a:r>
              <a:rPr lang="es-ES" dirty="0" err="1" smtClean="0"/>
              <a:t>bencenosulfonato</a:t>
            </a:r>
            <a:r>
              <a:rPr lang="es-ES" dirty="0" smtClean="0"/>
              <a:t> sódico o potásico  y tratamiento con acido del fenolato obtenido o por la hidrólisis del clorobenceno con disolución de carbonato sódico a presión elevada.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</TotalTime>
  <Words>974</Words>
  <Application>Microsoft Office PowerPoint</Application>
  <PresentationFormat>Presentación en pantalla (4:3)</PresentationFormat>
  <Paragraphs>67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Viajes</vt:lpstr>
      <vt:lpstr>FENOLES Y ETERES.    WENDY COGOLLO  LAURA LOPEZ  RUDDY MARTINEZ ALEJANDRA Téllez  11º02 </vt:lpstr>
      <vt:lpstr>FENOLES.</vt:lpstr>
      <vt:lpstr>Nomenclatura.</vt:lpstr>
      <vt:lpstr>Diapositiva 4</vt:lpstr>
      <vt:lpstr>Propiedades fisicas</vt:lpstr>
      <vt:lpstr>Propiedades quimicas.</vt:lpstr>
      <vt:lpstr>Diapositiva 7</vt:lpstr>
      <vt:lpstr>Caracteristicas de los fenoles:</vt:lpstr>
      <vt:lpstr>fenol</vt:lpstr>
      <vt:lpstr>Otros Fenoles monovalentes</vt:lpstr>
      <vt:lpstr>Fenoles polivalentes.</vt:lpstr>
      <vt:lpstr>Diapositiva 12</vt:lpstr>
      <vt:lpstr>Diapositiva 13</vt:lpstr>
      <vt:lpstr>obtención.</vt:lpstr>
      <vt:lpstr>Diapositiva 15</vt:lpstr>
      <vt:lpstr>Diapositiva 16</vt:lpstr>
      <vt:lpstr>eteres</vt:lpstr>
      <vt:lpstr>Diapositiva 18</vt:lpstr>
      <vt:lpstr>Nomenclatura.</vt:lpstr>
      <vt:lpstr>Propiedades fisicas.</vt:lpstr>
      <vt:lpstr>Diapositiva 21</vt:lpstr>
      <vt:lpstr>Propiedades químicas</vt:lpstr>
      <vt:lpstr> características de los éteres.</vt:lpstr>
      <vt:lpstr>Eter etilico </vt:lpstr>
      <vt:lpstr>Otros éteres importantes</vt:lpstr>
      <vt:lpstr>Éteres aromáticos</vt:lpstr>
      <vt:lpstr>Obtención.</vt:lpstr>
      <vt:lpstr>Diapositiva 28</vt:lpstr>
      <vt:lpstr>Usos y aplicaciones de algunos fenoles y eteres.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wen ezzuncho!!!!!</dc:creator>
  <cp:lastModifiedBy>Valued Acer Customer</cp:lastModifiedBy>
  <cp:revision>27</cp:revision>
  <dcterms:created xsi:type="dcterms:W3CDTF">2012-09-22T20:18:55Z</dcterms:created>
  <dcterms:modified xsi:type="dcterms:W3CDTF">2012-10-08T12:20:02Z</dcterms:modified>
</cp:coreProperties>
</file>