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3" r:id="rId2"/>
    <p:sldId id="256" r:id="rId3"/>
    <p:sldId id="272" r:id="rId4"/>
    <p:sldId id="273" r:id="rId5"/>
    <p:sldId id="274" r:id="rId6"/>
    <p:sldId id="275" r:id="rId7"/>
    <p:sldId id="257" r:id="rId8"/>
    <p:sldId id="276" r:id="rId9"/>
    <p:sldId id="278" r:id="rId10"/>
    <p:sldId id="258" r:id="rId11"/>
    <p:sldId id="277" r:id="rId12"/>
    <p:sldId id="279" r:id="rId13"/>
    <p:sldId id="280" r:id="rId14"/>
    <p:sldId id="281" r:id="rId15"/>
    <p:sldId id="282" r:id="rId16"/>
    <p:sldId id="259" r:id="rId17"/>
    <p:sldId id="260" r:id="rId18"/>
    <p:sldId id="261" r:id="rId19"/>
    <p:sldId id="262" r:id="rId20"/>
    <p:sldId id="283" r:id="rId21"/>
    <p:sldId id="284" r:id="rId22"/>
    <p:sldId id="285" r:id="rId23"/>
    <p:sldId id="286" r:id="rId24"/>
    <p:sldId id="271" r:id="rId2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2CEDC8D-0DDE-4311-B8C0-3DAA1CC0A1AE}" type="datetimeFigureOut">
              <a:rPr lang="es-CO" smtClean="0"/>
              <a:t>18/08/2020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5DB0449-F23D-4D09-8960-319C87125C7C}"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2CEDC8D-0DDE-4311-B8C0-3DAA1CC0A1AE}" type="datetimeFigureOut">
              <a:rPr lang="es-CO" smtClean="0"/>
              <a:t>18/08/2020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5DB0449-F23D-4D09-8960-319C87125C7C}"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2CEDC8D-0DDE-4311-B8C0-3DAA1CC0A1AE}" type="datetimeFigureOut">
              <a:rPr lang="es-CO" smtClean="0"/>
              <a:t>18/08/2020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5DB0449-F23D-4D09-8960-319C87125C7C}" type="slidenum">
              <a:rPr lang="es-CO" smtClean="0"/>
              <a:t>‹Nº›</a:t>
            </a:fld>
            <a:endParaRPr lang="es-CO"/>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2CEDC8D-0DDE-4311-B8C0-3DAA1CC0A1AE}" type="datetimeFigureOut">
              <a:rPr lang="es-CO" smtClean="0"/>
              <a:t>18/08/2020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5DB0449-F23D-4D09-8960-319C87125C7C}" type="slidenum">
              <a:rPr lang="es-CO" smtClean="0"/>
              <a:t>‹Nº›</a:t>
            </a:fld>
            <a:endParaRPr lang="es-CO"/>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2CEDC8D-0DDE-4311-B8C0-3DAA1CC0A1AE}" type="datetimeFigureOut">
              <a:rPr lang="es-CO" smtClean="0"/>
              <a:t>18/08/2020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5DB0449-F23D-4D09-8960-319C87125C7C}"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2CEDC8D-0DDE-4311-B8C0-3DAA1CC0A1AE}" type="datetimeFigureOut">
              <a:rPr lang="es-CO" smtClean="0"/>
              <a:t>18/08/2020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5DB0449-F23D-4D09-8960-319C87125C7C}" type="slidenum">
              <a:rPr lang="es-CO" smtClean="0"/>
              <a:t>‹Nº›</a:t>
            </a:fld>
            <a:endParaRPr lang="es-CO"/>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2CEDC8D-0DDE-4311-B8C0-3DAA1CC0A1AE}" type="datetimeFigureOut">
              <a:rPr lang="es-CO" smtClean="0"/>
              <a:t>18/08/2020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B5DB0449-F23D-4D09-8960-319C87125C7C}"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2CEDC8D-0DDE-4311-B8C0-3DAA1CC0A1AE}" type="datetimeFigureOut">
              <a:rPr lang="es-CO" smtClean="0"/>
              <a:t>18/08/2020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5DB0449-F23D-4D09-8960-319C87125C7C}"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2CEDC8D-0DDE-4311-B8C0-3DAA1CC0A1AE}" type="datetimeFigureOut">
              <a:rPr lang="es-CO" smtClean="0"/>
              <a:t>18/08/2020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B5DB0449-F23D-4D09-8960-319C87125C7C}"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2CEDC8D-0DDE-4311-B8C0-3DAA1CC0A1AE}" type="datetimeFigureOut">
              <a:rPr lang="es-CO" smtClean="0"/>
              <a:t>18/08/2020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5DB0449-F23D-4D09-8960-319C87125C7C}" type="slidenum">
              <a:rPr lang="es-CO" smtClean="0"/>
              <a:t>‹Nº›</a:t>
            </a:fld>
            <a:endParaRPr lang="es-CO"/>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2CEDC8D-0DDE-4311-B8C0-3DAA1CC0A1AE}" type="datetimeFigureOut">
              <a:rPr lang="es-CO" smtClean="0"/>
              <a:t>18/08/2020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5DB0449-F23D-4D09-8960-319C87125C7C}" type="slidenum">
              <a:rPr lang="es-CO" smtClean="0"/>
              <a:t>‹Nº›</a:t>
            </a:fld>
            <a:endParaRPr lang="es-CO"/>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2CEDC8D-0DDE-4311-B8C0-3DAA1CC0A1AE}" type="datetimeFigureOut">
              <a:rPr lang="es-CO" smtClean="0"/>
              <a:t>18/08/2020</a:t>
            </a:fld>
            <a:endParaRPr lang="es-CO"/>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CO"/>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5DB0449-F23D-4D09-8960-319C87125C7C}" type="slidenum">
              <a:rPr lang="es-CO" smtClean="0"/>
              <a:t>‹Nº›</a:t>
            </a:fld>
            <a:endParaRPr lang="es-CO"/>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X8Q4vPKDMpk" TargetMode="External"/><Relationship Id="rId2" Type="http://schemas.openxmlformats.org/officeDocument/2006/relationships/hyperlink" Target="https://www.youtube.com/watch?v=jMR-JdQazd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CO" dirty="0"/>
              <a:t>Primer video: </a:t>
            </a:r>
            <a:r>
              <a:rPr lang="es-CO" dirty="0" smtClean="0">
                <a:hlinkClick r:id="rId2"/>
              </a:rPr>
              <a:t>https</a:t>
            </a:r>
            <a:r>
              <a:rPr lang="es-CO" dirty="0">
                <a:hlinkClick r:id="rId2"/>
              </a:rPr>
              <a:t>://</a:t>
            </a:r>
            <a:r>
              <a:rPr lang="es-CO" dirty="0" smtClean="0">
                <a:hlinkClick r:id="rId2"/>
              </a:rPr>
              <a:t>www.youtube.com/watch?v=jMR-JdQazdE</a:t>
            </a:r>
            <a:endParaRPr lang="es-CO" dirty="0" smtClean="0"/>
          </a:p>
          <a:p>
            <a:endParaRPr lang="es-CO" dirty="0"/>
          </a:p>
          <a:p>
            <a:r>
              <a:rPr lang="es-CO" dirty="0"/>
              <a:t>SEGUNDO </a:t>
            </a:r>
            <a:r>
              <a:rPr lang="es-CO" dirty="0" smtClean="0"/>
              <a:t>VIDEO</a:t>
            </a:r>
          </a:p>
          <a:p>
            <a:r>
              <a:rPr lang="es-CO" dirty="0"/>
              <a:t/>
            </a:r>
            <a:br>
              <a:rPr lang="es-CO" dirty="0"/>
            </a:br>
            <a:r>
              <a:rPr lang="es-CO" dirty="0">
                <a:hlinkClick r:id="rId3"/>
              </a:rPr>
              <a:t>https</a:t>
            </a:r>
            <a:r>
              <a:rPr lang="es-CO">
                <a:hlinkClick r:id="rId3"/>
              </a:rPr>
              <a:t>://</a:t>
            </a:r>
            <a:r>
              <a:rPr lang="es-CO" smtClean="0">
                <a:hlinkClick r:id="rId3"/>
              </a:rPr>
              <a:t>www.youtube.com/watch?v=X8Q4vPKDMpk</a:t>
            </a:r>
            <a:endParaRPr lang="es-CO" smtClean="0"/>
          </a:p>
          <a:p>
            <a:endParaRPr lang="es-CO" dirty="0"/>
          </a:p>
        </p:txBody>
      </p:sp>
      <p:sp>
        <p:nvSpPr>
          <p:cNvPr id="2" name="1 Título"/>
          <p:cNvSpPr>
            <a:spLocks noGrp="1"/>
          </p:cNvSpPr>
          <p:nvPr>
            <p:ph type="title"/>
          </p:nvPr>
        </p:nvSpPr>
        <p:spPr/>
        <p:txBody>
          <a:bodyPr>
            <a:normAutofit/>
          </a:bodyPr>
          <a:lstStyle/>
          <a:p>
            <a:endParaRPr lang="es-CO" dirty="0"/>
          </a:p>
        </p:txBody>
      </p:sp>
    </p:spTree>
    <p:extLst>
      <p:ext uri="{BB962C8B-B14F-4D97-AF65-F5344CB8AC3E}">
        <p14:creationId xmlns:p14="http://schemas.microsoft.com/office/powerpoint/2010/main" val="2831011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9570" y="2276872"/>
            <a:ext cx="8229600" cy="2933680"/>
          </a:xfrm>
        </p:spPr>
        <p:txBody>
          <a:bodyPr>
            <a:normAutofit/>
          </a:bodyPr>
          <a:lstStyle/>
          <a:p>
            <a:r>
              <a:rPr lang="es-ES" dirty="0"/>
              <a:t>Analizar, sistematizar y comunicar los resultados de la evaluación para que los alumnos cuenten con la información necesaria que les permita saber si se han logrado las metas de aprendizaje.  Con ello los estudiantes pueden reconocer los motivos de los avances o bien las dificultades en el proceso con el fin de que se hagan los ajustes necesarios.</a:t>
            </a:r>
            <a:endParaRPr lang="es-CO" dirty="0"/>
          </a:p>
        </p:txBody>
      </p:sp>
      <p:sp>
        <p:nvSpPr>
          <p:cNvPr id="2" name="1 Título"/>
          <p:cNvSpPr>
            <a:spLocks noGrp="1"/>
          </p:cNvSpPr>
          <p:nvPr>
            <p:ph type="title"/>
          </p:nvPr>
        </p:nvSpPr>
        <p:spPr/>
        <p:txBody>
          <a:bodyPr/>
          <a:lstStyle/>
          <a:p>
            <a:r>
              <a:rPr lang="es-CO" dirty="0"/>
              <a:t>Retroalimentar consiste en: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97152"/>
            <a:ext cx="2376264" cy="192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824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8918"/>
            <a:ext cx="8352927" cy="4458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347" y="1058815"/>
            <a:ext cx="5760640" cy="79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948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620688"/>
            <a:ext cx="8181975" cy="58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207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404664"/>
            <a:ext cx="7991475"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517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280920" cy="58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870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692696"/>
            <a:ext cx="794385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14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2060848"/>
            <a:ext cx="7408333" cy="3450696"/>
          </a:xfrm>
        </p:spPr>
        <p:txBody>
          <a:bodyPr/>
          <a:lstStyle/>
          <a:p>
            <a:r>
              <a:rPr lang="es-ES" dirty="0"/>
              <a:t>La retroalimentación puede ser de manera verbal o escrita.</a:t>
            </a:r>
          </a:p>
          <a:p>
            <a:endParaRPr lang="es-ES" dirty="0"/>
          </a:p>
          <a:p>
            <a:r>
              <a:rPr lang="es-ES" dirty="0"/>
              <a:t>-Debe ser de forma oportuna y orientada hacia la mejora.</a:t>
            </a:r>
            <a:endParaRPr lang="es-CO" dirty="0"/>
          </a:p>
        </p:txBody>
      </p:sp>
      <p:sp>
        <p:nvSpPr>
          <p:cNvPr id="2" name="1 Título"/>
          <p:cNvSpPr>
            <a:spLocks noGrp="1"/>
          </p:cNvSpPr>
          <p:nvPr>
            <p:ph type="title"/>
          </p:nvPr>
        </p:nvSpPr>
        <p:spPr/>
        <p:txBody>
          <a:bodyPr>
            <a:normAutofit fontScale="90000"/>
          </a:bodyPr>
          <a:lstStyle/>
          <a:p>
            <a:r>
              <a:rPr lang="es-CO" dirty="0"/>
              <a:t>Aspectos que nunca debes perder de vista al retroalimentar: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096" y="3933056"/>
            <a:ext cx="331236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252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ES" dirty="0"/>
              <a:t>Partir de las metas de aprendizaje y los criterios de evaluación.</a:t>
            </a:r>
          </a:p>
          <a:p>
            <a:r>
              <a:rPr lang="es-ES" dirty="0"/>
              <a:t>Incluirla en la planeación las actividades para dedicarle el tiempo adecuado.</a:t>
            </a:r>
          </a:p>
          <a:p>
            <a:r>
              <a:rPr lang="es-ES" dirty="0"/>
              <a:t>Expresarse con respeto y amabilidad.</a:t>
            </a:r>
          </a:p>
          <a:p>
            <a:r>
              <a:rPr lang="es-ES" dirty="0"/>
              <a:t>Brindarla oportunamente para poder ofrecer nuevas oportunidades de aprendizaje.</a:t>
            </a:r>
          </a:p>
          <a:p>
            <a:pPr algn="just"/>
            <a:r>
              <a:rPr lang="es-ES" dirty="0"/>
              <a:t>Crear un clima de confianza en el que el alumno se sienta cómodo.</a:t>
            </a:r>
            <a:endParaRPr lang="es-CO" dirty="0"/>
          </a:p>
        </p:txBody>
      </p:sp>
      <p:sp>
        <p:nvSpPr>
          <p:cNvPr id="2" name="1 Título"/>
          <p:cNvSpPr>
            <a:spLocks noGrp="1"/>
          </p:cNvSpPr>
          <p:nvPr>
            <p:ph type="title"/>
          </p:nvPr>
        </p:nvSpPr>
        <p:spPr/>
        <p:txBody>
          <a:bodyPr>
            <a:noAutofit/>
          </a:bodyPr>
          <a:lstStyle/>
          <a:p>
            <a:pPr algn="ctr"/>
            <a:r>
              <a:rPr lang="es-ES" sz="3600" dirty="0" smtClean="0"/>
              <a:t>10 SUGERENCIAS PARA </a:t>
            </a:r>
            <a:r>
              <a:rPr lang="es-ES" sz="3200" dirty="0" smtClean="0"/>
              <a:t>RETROALIMENTAR</a:t>
            </a:r>
            <a:r>
              <a:rPr lang="es-ES" sz="3600" dirty="0" smtClean="0"/>
              <a:t> A LOS ESTUDIANTES</a:t>
            </a:r>
            <a:endParaRPr lang="es-CO" sz="3600" dirty="0"/>
          </a:p>
        </p:txBody>
      </p:sp>
    </p:spTree>
    <p:extLst>
      <p:ext uri="{BB962C8B-B14F-4D97-AF65-F5344CB8AC3E}">
        <p14:creationId xmlns:p14="http://schemas.microsoft.com/office/powerpoint/2010/main" val="3916545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ES" dirty="0"/>
              <a:t>Iniciar señalando los aspectos positivos.</a:t>
            </a:r>
          </a:p>
          <a:p>
            <a:r>
              <a:rPr lang="es-ES" dirty="0"/>
              <a:t>Indagar qué generó el avance o resultado.</a:t>
            </a:r>
          </a:p>
          <a:p>
            <a:r>
              <a:rPr lang="es-ES" dirty="0"/>
              <a:t>Ofrecer oportunidades para que los estudiantes identifiquen por sí mismos sus fortalezas, dificultades y áreas de mejora.</a:t>
            </a:r>
          </a:p>
          <a:p>
            <a:r>
              <a:rPr lang="es-ES" dirty="0"/>
              <a:t>Jerarquizar y elegir lo más significativo para mejorar el aprendizaje.</a:t>
            </a:r>
          </a:p>
          <a:p>
            <a:r>
              <a:rPr lang="es-ES" dirty="0"/>
              <a:t>Expresar con claridad qué esperamos que ocurra después.</a:t>
            </a:r>
            <a:endParaRPr lang="es-CO" dirty="0"/>
          </a:p>
        </p:txBody>
      </p:sp>
      <p:sp>
        <p:nvSpPr>
          <p:cNvPr id="2" name="1 Título"/>
          <p:cNvSpPr>
            <a:spLocks noGrp="1"/>
          </p:cNvSpPr>
          <p:nvPr>
            <p:ph type="title"/>
          </p:nvPr>
        </p:nvSpPr>
        <p:spPr/>
        <p:txBody>
          <a:bodyPr/>
          <a:lstStyle/>
          <a:p>
            <a:endParaRPr lang="es-CO"/>
          </a:p>
        </p:txBody>
      </p:sp>
    </p:spTree>
    <p:extLst>
      <p:ext uri="{BB962C8B-B14F-4D97-AF65-F5344CB8AC3E}">
        <p14:creationId xmlns:p14="http://schemas.microsoft.com/office/powerpoint/2010/main" val="77395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2132856"/>
            <a:ext cx="7408333" cy="3450696"/>
          </a:xfrm>
        </p:spPr>
        <p:txBody>
          <a:bodyPr/>
          <a:lstStyle/>
          <a:p>
            <a:r>
              <a:rPr lang="es-ES" dirty="0"/>
              <a:t>El reconocimiento de lo logrado, lo que falta por recorrer, lo hecho y lo mejorable tendrán sentido siempre que la realimentación se haga oportunamente, es decir, que entre la evaluación y la realimentación no pase demasiado tiempo</a:t>
            </a:r>
            <a:endParaRPr lang="es-CO" dirty="0"/>
          </a:p>
        </p:txBody>
      </p:sp>
      <p:sp>
        <p:nvSpPr>
          <p:cNvPr id="2" name="1 Título"/>
          <p:cNvSpPr>
            <a:spLocks noGrp="1"/>
          </p:cNvSpPr>
          <p:nvPr>
            <p:ph type="title"/>
          </p:nvPr>
        </p:nvSpPr>
        <p:spPr/>
        <p:txBody>
          <a:bodyPr/>
          <a:lstStyle/>
          <a:p>
            <a:endParaRPr lang="es-CO"/>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221089"/>
            <a:ext cx="3240360" cy="220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078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836712"/>
            <a:ext cx="7772400" cy="2016224"/>
          </a:xfrm>
        </p:spPr>
        <p:txBody>
          <a:bodyPr>
            <a:normAutofit fontScale="90000"/>
          </a:bodyPr>
          <a:lstStyle/>
          <a:p>
            <a:r>
              <a:rPr lang="es-ES" dirty="0" smtClean="0"/>
              <a:t>ESTRATEGIAS DE</a:t>
            </a:r>
            <a:br>
              <a:rPr lang="es-ES" dirty="0" smtClean="0"/>
            </a:br>
            <a:r>
              <a:rPr lang="es-ES" dirty="0" smtClean="0"/>
              <a:t>RETROALIMENTACIÓN EN LA</a:t>
            </a:r>
            <a:br>
              <a:rPr lang="es-ES" dirty="0" smtClean="0"/>
            </a:br>
            <a:r>
              <a:rPr lang="es-ES" dirty="0" smtClean="0"/>
              <a:t>EDUCACIÓN A DISTANCIA</a:t>
            </a:r>
            <a:endParaRPr lang="es-CO" dirty="0"/>
          </a:p>
        </p:txBody>
      </p:sp>
      <p:sp>
        <p:nvSpPr>
          <p:cNvPr id="3" name="2 Subtítulo"/>
          <p:cNvSpPr>
            <a:spLocks noGrp="1"/>
          </p:cNvSpPr>
          <p:nvPr>
            <p:ph type="subTitle" idx="1"/>
          </p:nvPr>
        </p:nvSpPr>
        <p:spPr>
          <a:xfrm>
            <a:off x="683568" y="3573016"/>
            <a:ext cx="7854696" cy="1752600"/>
          </a:xfrm>
        </p:spPr>
        <p:txBody>
          <a:bodyPr>
            <a:normAutofit/>
          </a:bodyPr>
          <a:lstStyle/>
          <a:p>
            <a:r>
              <a:rPr lang="es-CO" dirty="0" smtClean="0">
                <a:solidFill>
                  <a:schemeClr val="tx1"/>
                </a:solidFill>
              </a:rPr>
              <a:t>Mg Psico. GONZALO JIMENEZ G.</a:t>
            </a:r>
          </a:p>
          <a:p>
            <a:r>
              <a:rPr lang="es-CO" dirty="0" smtClean="0">
                <a:solidFill>
                  <a:schemeClr val="tx1"/>
                </a:solidFill>
              </a:rPr>
              <a:t>DOCENTE ORIENTADOR</a:t>
            </a:r>
          </a:p>
          <a:p>
            <a:r>
              <a:rPr lang="es-CO" dirty="0" smtClean="0">
                <a:solidFill>
                  <a:schemeClr val="tx1"/>
                </a:solidFill>
              </a:rPr>
              <a:t>I.E. FÁTIMA</a:t>
            </a:r>
          </a:p>
          <a:p>
            <a:r>
              <a:rPr lang="es-CO" dirty="0" smtClean="0">
                <a:solidFill>
                  <a:schemeClr val="tx1"/>
                </a:solidFill>
              </a:rPr>
              <a:t>2020</a:t>
            </a:r>
            <a:endParaRPr lang="es-CO" dirty="0">
              <a:solidFill>
                <a:schemeClr val="tx1"/>
              </a:solidFill>
            </a:endParaRPr>
          </a:p>
        </p:txBody>
      </p:sp>
    </p:spTree>
    <p:extLst>
      <p:ext uri="{BB962C8B-B14F-4D97-AF65-F5344CB8AC3E}">
        <p14:creationId xmlns:p14="http://schemas.microsoft.com/office/powerpoint/2010/main" val="3966982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424936"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25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536682" cy="521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533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56895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472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496944" cy="456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210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496943"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endParaRPr lang="es-CO"/>
          </a:p>
        </p:txBody>
      </p:sp>
    </p:spTree>
    <p:extLst>
      <p:ext uri="{BB962C8B-B14F-4D97-AF65-F5344CB8AC3E}">
        <p14:creationId xmlns:p14="http://schemas.microsoft.com/office/powerpoint/2010/main" val="820171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71538" y="2794890"/>
            <a:ext cx="7408862" cy="321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611560" y="260648"/>
            <a:ext cx="8229600" cy="1143000"/>
          </a:xfrm>
        </p:spPr>
        <p:txBody>
          <a:bodyPr/>
          <a:lstStyle/>
          <a:p>
            <a:endParaRPr lang="es-CO"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352928" cy="126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788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012" y="1412776"/>
            <a:ext cx="8181975"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endParaRPr lang="es-CO"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124744"/>
            <a:ext cx="36576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388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423988"/>
            <a:ext cx="8629650" cy="510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538" y="980728"/>
            <a:ext cx="46291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775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12379"/>
            <a:ext cx="8229600" cy="524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endParaRPr lang="es-CO"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773" y="764704"/>
            <a:ext cx="48482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650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ES" b="1" dirty="0"/>
              <a:t>¿QUÉ ES LA RETROALIMENTACIÓN</a:t>
            </a:r>
            <a:r>
              <a:rPr lang="es-ES" b="1" dirty="0" smtClean="0"/>
              <a:t>?</a:t>
            </a:r>
          </a:p>
          <a:p>
            <a:endParaRPr lang="es-ES" b="1" dirty="0"/>
          </a:p>
          <a:p>
            <a:r>
              <a:rPr lang="es-ES" dirty="0" smtClean="0"/>
              <a:t>La </a:t>
            </a:r>
            <a:r>
              <a:rPr lang="es-ES" dirty="0"/>
              <a:t>retroalimentación puede entenderse como el componente de la evaluación que evidencia el vínculo entre los procesos de enseñanza y aprendizaje, ya que  permite explicitar cuál es el avance en los logros de los alumnos y con ellos da cuenta de la pertinencia en cuanto a los métodos, estrategias y recursos utilizados en la enseñanza.</a:t>
            </a:r>
            <a:endParaRPr lang="es-CO" dirty="0"/>
          </a:p>
        </p:txBody>
      </p:sp>
      <p:sp>
        <p:nvSpPr>
          <p:cNvPr id="2" name="1 Título"/>
          <p:cNvSpPr>
            <a:spLocks noGrp="1"/>
          </p:cNvSpPr>
          <p:nvPr>
            <p:ph type="title"/>
          </p:nvPr>
        </p:nvSpPr>
        <p:spPr/>
        <p:txBody>
          <a:bodyPr/>
          <a:lstStyle/>
          <a:p>
            <a:endParaRPr lang="es-CO"/>
          </a:p>
        </p:txBody>
      </p:sp>
    </p:spTree>
    <p:extLst>
      <p:ext uri="{BB962C8B-B14F-4D97-AF65-F5344CB8AC3E}">
        <p14:creationId xmlns:p14="http://schemas.microsoft.com/office/powerpoint/2010/main" val="92486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628800"/>
            <a:ext cx="8220075" cy="495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464585"/>
            <a:ext cx="822007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224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19188"/>
            <a:ext cx="8443094" cy="526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710182"/>
            <a:ext cx="63436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188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263</TotalTime>
  <Words>339</Words>
  <Application>Microsoft Office PowerPoint</Application>
  <PresentationFormat>Presentación en pantalla (4:3)</PresentationFormat>
  <Paragraphs>30</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Forma de onda</vt:lpstr>
      <vt:lpstr>Presentación de PowerPoint</vt:lpstr>
      <vt:lpstr>ESTRATEGIAS DE RETROALIMENTACIÓN EN LA EDUCACIÓN A DISTANCIA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Retroalimentar consiste en: </vt:lpstr>
      <vt:lpstr>Presentación de PowerPoint</vt:lpstr>
      <vt:lpstr>Presentación de PowerPoint</vt:lpstr>
      <vt:lpstr>Presentación de PowerPoint</vt:lpstr>
      <vt:lpstr>Presentación de PowerPoint</vt:lpstr>
      <vt:lpstr>Presentación de PowerPoint</vt:lpstr>
      <vt:lpstr>Aspectos que nunca debes perder de vista al retroalimentar:</vt:lpstr>
      <vt:lpstr>10 SUGERENCIAS PARA RETROALIMENTAR A LOS ESTUDIANTES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FATIMA</dc:creator>
  <cp:lastModifiedBy>fatima</cp:lastModifiedBy>
  <cp:revision>20</cp:revision>
  <dcterms:created xsi:type="dcterms:W3CDTF">2020-08-17T19:08:36Z</dcterms:created>
  <dcterms:modified xsi:type="dcterms:W3CDTF">2020-08-18T20:29:52Z</dcterms:modified>
</cp:coreProperties>
</file>