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84E04-AD8F-4C01-B27D-4D4DFFCCD802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391D5-F9ED-41E7-B58C-9058728FEF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68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91D5-F9ED-41E7-B58C-9058728FEFDD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766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451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62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162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56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600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611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971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52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197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280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786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9A7B-84AC-47F2-8A24-69DD916AFDD0}" type="datetimeFigureOut">
              <a:rPr lang="es-CO" smtClean="0"/>
              <a:pPr/>
              <a:t>13/07/2016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A5D0A-C657-43F9-9B9B-457628D014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96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 átomos </a:t>
            </a:r>
            <a:r>
              <a:rPr lang="es-E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 la tabla </a:t>
            </a:r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periódica</a:t>
            </a:r>
            <a:r>
              <a:rPr lang="es-E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E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s-CO" dirty="0"/>
          </a:p>
        </p:txBody>
      </p:sp>
      <p:pic>
        <p:nvPicPr>
          <p:cNvPr id="8197" name="Picture 5" descr="C:\Users\windows 7\Desktop\Sin títul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8953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54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777686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0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498080" cy="2592288"/>
          </a:xfrm>
        </p:spPr>
        <p:txBody>
          <a:bodyPr>
            <a:normAutofit/>
          </a:bodyPr>
          <a:lstStyle/>
          <a:p>
            <a:pPr algn="ctr"/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Gracias </a:t>
            </a:r>
            <a:br>
              <a:rPr lang="es-CO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Por Su </a:t>
            </a:r>
            <a:br>
              <a:rPr lang="es-CO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Atención 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>
            <a:off x="8933688" y="6165304"/>
            <a:ext cx="210312" cy="83096"/>
          </a:xfrm>
        </p:spPr>
        <p:txBody>
          <a:bodyPr>
            <a:normAutofit fontScale="25000" lnSpcReduction="20000"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65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O" sz="3200" b="1" i="1" dirty="0" smtClean="0">
                <a:latin typeface="Baskerville Old Face" pitchFamily="18" charset="0"/>
              </a:rPr>
              <a:t>Primeras clasificaciones de lo</a:t>
            </a:r>
            <a:r>
              <a:rPr lang="es-CO" sz="3200" b="1" i="1" dirty="0">
                <a:latin typeface="Baskerville Old Face" pitchFamily="18" charset="0"/>
              </a:rPr>
              <a:t> elementos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2945" y="126876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s-CO" sz="2400" dirty="0" smtClean="0">
                <a:latin typeface="Baskerville Old Face" pitchFamily="18" charset="0"/>
              </a:rPr>
              <a:t>Desde finales del siglo XVIII los elementos se encontraban clasificados en: metales, no metales , semimetales. </a:t>
            </a:r>
          </a:p>
          <a:p>
            <a:pPr algn="just"/>
            <a:endParaRPr lang="es-CO" sz="2400" dirty="0">
              <a:latin typeface="Baskerville Old Face" pitchFamily="18" charset="0"/>
            </a:endParaRPr>
          </a:p>
        </p:txBody>
      </p:sp>
      <p:pic>
        <p:nvPicPr>
          <p:cNvPr id="1028" name="Picture 4" descr="https://encrypted-tbn3.gstatic.com/images?q=tbn:ANd9GcS4DJithqJSUBm7yLhMkQDB6aYTWJVGhXkBlmHu0Nn6WxA0426ezZ_PFGe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01" y="2697773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697773"/>
            <a:ext cx="230425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97773"/>
            <a:ext cx="1947864" cy="208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95164" y="5123319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latin typeface="Baskerville Old Face" pitchFamily="18" charset="0"/>
              </a:rPr>
              <a:t>Sodio </a:t>
            </a:r>
          </a:p>
          <a:p>
            <a:r>
              <a:rPr lang="es-CO" sz="1400" b="1" dirty="0" smtClean="0">
                <a:latin typeface="Baskerville Old Face" pitchFamily="18" charset="0"/>
              </a:rPr>
              <a:t>Elemento Metálico </a:t>
            </a:r>
            <a:endParaRPr lang="es-CO" sz="1400" b="1" dirty="0">
              <a:latin typeface="Baskerville Old Face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62807" y="5151642"/>
            <a:ext cx="183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Baskerville Old Face" pitchFamily="18" charset="0"/>
              </a:rPr>
              <a:t>Azufre elemento no metálico</a:t>
            </a:r>
            <a:endParaRPr lang="es-CO" sz="1400" b="1" dirty="0">
              <a:latin typeface="Baskerville Old Face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44208" y="5151642"/>
            <a:ext cx="248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Baskerville Old Face" pitchFamily="18" charset="0"/>
              </a:rPr>
              <a:t>Germanio </a:t>
            </a:r>
          </a:p>
          <a:p>
            <a:r>
              <a:rPr lang="es-CO" sz="1400" b="1" dirty="0" smtClean="0">
                <a:latin typeface="Baskerville Old Face" pitchFamily="18" charset="0"/>
              </a:rPr>
              <a:t> elemento  semimetálico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8478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852936" y="274638"/>
            <a:ext cx="432048" cy="11430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algn="just"/>
            <a:r>
              <a:rPr lang="es-CO" sz="2400" dirty="0" smtClean="0">
                <a:latin typeface="Baskerville Old Face" pitchFamily="18" charset="0"/>
              </a:rPr>
              <a:t>En 1829 el químico alemán Johann Dobereiner organizo los elementos químicos en forma de triadas.</a:t>
            </a:r>
          </a:p>
          <a:p>
            <a:pPr algn="just"/>
            <a:endParaRPr lang="es-CO" sz="2400" dirty="0">
              <a:latin typeface="Baskerville Old Face" pitchFamily="18" charset="0"/>
            </a:endParaRPr>
          </a:p>
          <a:p>
            <a:pPr algn="just"/>
            <a:endParaRPr lang="es-CO" sz="2400" dirty="0" smtClean="0">
              <a:latin typeface="Baskerville Old Face" pitchFamily="18" charset="0"/>
            </a:endParaRPr>
          </a:p>
          <a:p>
            <a:pPr marL="82296" indent="0">
              <a:buNone/>
            </a:pPr>
            <a:endParaRPr lang="es-CO" sz="2400" dirty="0">
              <a:latin typeface="Baskerville Old Face" pitchFamily="18" charset="0"/>
            </a:endParaRPr>
          </a:p>
          <a:p>
            <a:pPr marL="82296" indent="0">
              <a:buNone/>
            </a:pPr>
            <a:endParaRPr lang="es-CO" sz="2400" dirty="0" smtClean="0">
              <a:latin typeface="Baskerville Old Face" pitchFamily="18" charset="0"/>
            </a:endParaRPr>
          </a:p>
          <a:p>
            <a:pPr marL="82296" indent="0">
              <a:buNone/>
            </a:pPr>
            <a:endParaRPr lang="es-CO" sz="2400" dirty="0">
              <a:latin typeface="Baskerville Old Face" pitchFamily="18" charset="0"/>
            </a:endParaRPr>
          </a:p>
          <a:p>
            <a:pPr marL="82296" indent="0">
              <a:buNone/>
            </a:pPr>
            <a:endParaRPr lang="es-CO" sz="2400" dirty="0" smtClean="0">
              <a:latin typeface="Baskerville Old Face" pitchFamily="18" charset="0"/>
            </a:endParaRPr>
          </a:p>
          <a:p>
            <a:pPr marL="82296" indent="0">
              <a:buNone/>
            </a:pPr>
            <a:endParaRPr lang="es-CO" sz="2400" dirty="0">
              <a:latin typeface="Baskerville Old Face" pitchFamily="18" charset="0"/>
            </a:endParaRPr>
          </a:p>
          <a:p>
            <a:pPr marL="82296" indent="0">
              <a:buNone/>
            </a:pPr>
            <a:endParaRPr lang="es-CO" sz="2400" dirty="0" smtClean="0">
              <a:latin typeface="Baskerville Old Face" pitchFamily="18" charset="0"/>
            </a:endParaRPr>
          </a:p>
          <a:p>
            <a:pPr marL="82296" indent="0">
              <a:buNone/>
            </a:pPr>
            <a:endParaRPr lang="es-CO" sz="2400" dirty="0" smtClean="0">
              <a:latin typeface="Baskerville Old Face" pitchFamily="18" charset="0"/>
            </a:endParaRPr>
          </a:p>
          <a:p>
            <a:pPr algn="just"/>
            <a:r>
              <a:rPr lang="es-CO" sz="2400" dirty="0" smtClean="0">
                <a:latin typeface="Baskerville Old Face" pitchFamily="18" charset="0"/>
              </a:rPr>
              <a:t>Donde el peso atómico del elemento central era el promedio de los pesos de los otros dos .  </a:t>
            </a:r>
            <a:endParaRPr lang="es-CO" sz="2400" dirty="0"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39313"/>
            <a:ext cx="7005812" cy="34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24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-4429000" y="274638"/>
            <a:ext cx="2520280" cy="11430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620688"/>
            <a:ext cx="7498080" cy="5544616"/>
          </a:xfrm>
        </p:spPr>
        <p:txBody>
          <a:bodyPr>
            <a:normAutofit/>
          </a:bodyPr>
          <a:lstStyle/>
          <a:p>
            <a:r>
              <a:rPr lang="es-CO" sz="2400" dirty="0" smtClean="0">
                <a:latin typeface="Baskerville Old Face" pitchFamily="18" charset="0"/>
              </a:rPr>
              <a:t>En 1864 el químico ingles Johan </a:t>
            </a:r>
            <a:r>
              <a:rPr lang="es-CO" sz="2400" dirty="0">
                <a:latin typeface="Baskerville Old Face" pitchFamily="18" charset="0"/>
              </a:rPr>
              <a:t>N</a:t>
            </a:r>
            <a:r>
              <a:rPr lang="es-CO" sz="2400" dirty="0" smtClean="0">
                <a:latin typeface="Baskerville Old Face" pitchFamily="18" charset="0"/>
              </a:rPr>
              <a:t>ewlands organiza los elementos en orden creciente hasta completar ocho ,que denomino la ley de las octavas. </a:t>
            </a:r>
          </a:p>
          <a:p>
            <a:endParaRPr lang="es-CO" sz="2400" dirty="0">
              <a:latin typeface="Baskerville Old Face" pitchFamily="18" charset="0"/>
            </a:endParaRPr>
          </a:p>
          <a:p>
            <a:endParaRPr lang="es-CO" sz="2400" dirty="0" smtClean="0">
              <a:latin typeface="Baskerville Old Face" pitchFamily="18" charset="0"/>
            </a:endParaRPr>
          </a:p>
          <a:p>
            <a:endParaRPr lang="es-CO" sz="2400" dirty="0">
              <a:latin typeface="Baskerville Old Face" pitchFamily="18" charset="0"/>
            </a:endParaRPr>
          </a:p>
          <a:p>
            <a:endParaRPr lang="es-CO" sz="2400" dirty="0" smtClean="0">
              <a:latin typeface="Baskerville Old Face" pitchFamily="18" charset="0"/>
            </a:endParaRPr>
          </a:p>
          <a:p>
            <a:endParaRPr lang="es-CO" sz="2400" dirty="0">
              <a:latin typeface="Baskerville Old Face" pitchFamily="18" charset="0"/>
            </a:endParaRPr>
          </a:p>
          <a:p>
            <a:endParaRPr lang="es-CO" sz="2400" dirty="0" smtClean="0">
              <a:latin typeface="Baskerville Old Face" pitchFamily="18" charset="0"/>
            </a:endParaRPr>
          </a:p>
          <a:p>
            <a:endParaRPr lang="es-CO" sz="2400" dirty="0">
              <a:latin typeface="Baskerville Old Face" pitchFamily="18" charset="0"/>
            </a:endParaRPr>
          </a:p>
          <a:p>
            <a:r>
              <a:rPr lang="es-CO" sz="2400" dirty="0" smtClean="0">
                <a:latin typeface="Baskerville Old Face" pitchFamily="18" charset="0"/>
              </a:rPr>
              <a:t>Observó que al llegar a ocho se repetía  las propiedades químicas del primero </a:t>
            </a:r>
          </a:p>
          <a:p>
            <a:endParaRPr lang="es-CO" sz="2400" dirty="0" smtClean="0">
              <a:latin typeface="Baskerville Old Face" pitchFamily="18" charset="0"/>
            </a:endParaRPr>
          </a:p>
          <a:p>
            <a:endParaRPr lang="es-CO" sz="2400" dirty="0"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54" y="1988840"/>
            <a:ext cx="599311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85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24944" y="274638"/>
            <a:ext cx="2520280" cy="11430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74638"/>
            <a:ext cx="8280920" cy="5973762"/>
          </a:xfrm>
        </p:spPr>
        <p:txBody>
          <a:bodyPr>
            <a:normAutofit/>
          </a:bodyPr>
          <a:lstStyle/>
          <a:p>
            <a:r>
              <a:rPr lang="es-CO" sz="2400" dirty="0" smtClean="0">
                <a:latin typeface="Baskerville Old Face" pitchFamily="18" charset="0"/>
              </a:rPr>
              <a:t>En 1869 el químico ivanovich Dimitri Mendeleiev y Lothar </a:t>
            </a:r>
            <a:r>
              <a:rPr lang="es-CO" sz="2400" dirty="0">
                <a:latin typeface="Baskerville Old Face" pitchFamily="18" charset="0"/>
              </a:rPr>
              <a:t>M</a:t>
            </a:r>
            <a:r>
              <a:rPr lang="es-CO" sz="2400" dirty="0" smtClean="0">
                <a:latin typeface="Baskerville Old Face" pitchFamily="18" charset="0"/>
              </a:rPr>
              <a:t>eyer publicaron por separados sus tablas periódica. </a:t>
            </a:r>
          </a:p>
          <a:p>
            <a:endParaRPr lang="es-CO" sz="2400" dirty="0">
              <a:latin typeface="Baskerville Old Face" pitchFamily="18" charset="0"/>
            </a:endParaRPr>
          </a:p>
          <a:p>
            <a:endParaRPr lang="es-CO" sz="2400" dirty="0" smtClean="0">
              <a:latin typeface="Baskerville Old Face" pitchFamily="18" charset="0"/>
            </a:endParaRPr>
          </a:p>
          <a:p>
            <a:endParaRPr lang="es-CO" sz="2400" dirty="0">
              <a:latin typeface="Baskerville Old Face" pitchFamily="18" charset="0"/>
            </a:endParaRPr>
          </a:p>
          <a:p>
            <a:endParaRPr lang="es-CO" sz="2400" dirty="0" smtClean="0">
              <a:latin typeface="Baskerville Old Face" pitchFamily="18" charset="0"/>
            </a:endParaRPr>
          </a:p>
          <a:p>
            <a:endParaRPr lang="es-CO" sz="2400" dirty="0">
              <a:latin typeface="Baskerville Old Face" pitchFamily="18" charset="0"/>
            </a:endParaRPr>
          </a:p>
          <a:p>
            <a:endParaRPr lang="es-CO" sz="2400" dirty="0" smtClean="0">
              <a:latin typeface="Baskerville Old Face" pitchFamily="18" charset="0"/>
            </a:endParaRPr>
          </a:p>
          <a:p>
            <a:endParaRPr lang="es-CO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2736"/>
            <a:ext cx="4267187" cy="54170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20072" y="371703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err="1">
                <a:latin typeface="Baskerville Old Face" pitchFamily="18" charset="0"/>
              </a:rPr>
              <a:t>Mendeleiev</a:t>
            </a:r>
            <a:r>
              <a:rPr lang="es-CO" dirty="0">
                <a:latin typeface="Baskerville Old Face" pitchFamily="18" charset="0"/>
              </a:rPr>
              <a:t> organiza los 63 elementos en orden creciente de sus pesos atómicos en filas y columnas , prediciendo al tiempo la existencia de nuevos elementos.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8559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O" sz="3200" i="1" dirty="0" smtClean="0">
                <a:latin typeface="Baskerville Old Face" pitchFamily="18" charset="0"/>
              </a:rPr>
              <a:t>Tabla periódica moderna </a:t>
            </a:r>
            <a:endParaRPr lang="es-CO" sz="3200" i="1" dirty="0"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2400" dirty="0">
                <a:latin typeface="Baskerville Old Face" pitchFamily="18" charset="0"/>
              </a:rPr>
              <a:t>E</a:t>
            </a:r>
            <a:r>
              <a:rPr lang="es-CO" sz="2400" dirty="0" smtClean="0">
                <a:latin typeface="Baskerville Old Face" pitchFamily="18" charset="0"/>
              </a:rPr>
              <a:t>n 1913 Henry Moseley  organizó los elementos químicos de acuerdo a sus números atómicos.</a:t>
            </a:r>
          </a:p>
          <a:p>
            <a:pPr algn="just"/>
            <a:endParaRPr lang="es-CO" sz="2400" dirty="0" smtClean="0">
              <a:latin typeface="Baskerville Old Face" pitchFamily="18" charset="0"/>
            </a:endParaRPr>
          </a:p>
          <a:p>
            <a:pPr marL="82296" indent="0" algn="just">
              <a:buNone/>
            </a:pPr>
            <a:endParaRPr lang="es-CO" sz="2400" dirty="0" smtClean="0">
              <a:latin typeface="Baskerville Old Fac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6552728" cy="35637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695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-11989840" y="-459432"/>
            <a:ext cx="6944728" cy="1143000"/>
          </a:xfrm>
        </p:spPr>
        <p:txBody>
          <a:bodyPr/>
          <a:lstStyle/>
          <a:p>
            <a:r>
              <a:rPr lang="es-CO" dirty="0" smtClean="0"/>
              <a:t>De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dirty="0" smtClean="0">
                <a:solidFill>
                  <a:srgbClr val="FF0000"/>
                </a:solidFill>
                <a:latin typeface="Baskerville Old Face" pitchFamily="18" charset="0"/>
              </a:rPr>
              <a:t>PERIODOS Y GRUPOS</a:t>
            </a:r>
          </a:p>
          <a:p>
            <a:r>
              <a:rPr lang="es-CO" sz="2400" dirty="0" smtClean="0">
                <a:latin typeface="Baskerville Old Face" pitchFamily="18" charset="0"/>
              </a:rPr>
              <a:t>Los </a:t>
            </a:r>
            <a:r>
              <a:rPr lang="es-CO" sz="2400" dirty="0" smtClean="0">
                <a:latin typeface="Baskerville Old Face" pitchFamily="18" charset="0"/>
              </a:rPr>
              <a:t>periodos corresponden a las filas horizontales de la tabla periódica y se designan con números arábigos.</a:t>
            </a:r>
          </a:p>
          <a:p>
            <a:r>
              <a:rPr lang="es-CO" sz="2400" dirty="0" smtClean="0">
                <a:latin typeface="Baskerville Old Face" pitchFamily="18" charset="0"/>
              </a:rPr>
              <a:t>Cada periodo indica la iniciación del llenado de un nuevo nivel energético .</a:t>
            </a:r>
          </a:p>
          <a:p>
            <a:endParaRPr lang="es-CO" sz="2400" dirty="0">
              <a:latin typeface="Baskerville Old Fac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3119563"/>
            <a:ext cx="3352417" cy="34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119563"/>
            <a:ext cx="2952329" cy="34057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908720" y="274638"/>
            <a:ext cx="504056" cy="11430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692696"/>
            <a:ext cx="8178112" cy="5555704"/>
          </a:xfrm>
        </p:spPr>
        <p:txBody>
          <a:bodyPr>
            <a:normAutofit/>
          </a:bodyPr>
          <a:lstStyle/>
          <a:p>
            <a:r>
              <a:rPr lang="es-CO" sz="2400" dirty="0" smtClean="0">
                <a:latin typeface="Baskerville Old Face" pitchFamily="18" charset="0"/>
              </a:rPr>
              <a:t>Los grupos  se encuentran divididos den subgrupos A,B y tierras raras.</a:t>
            </a:r>
          </a:p>
          <a:p>
            <a:r>
              <a:rPr lang="es-CO" sz="2400" dirty="0" smtClean="0">
                <a:latin typeface="Baskerville Old Face" pitchFamily="18" charset="0"/>
              </a:rPr>
              <a:t>Los grupos se designa  con números romanos, que indican la valencia o  el numero de electrones en su ultimo nivel.</a:t>
            </a:r>
            <a:endParaRPr lang="es-CO" sz="2400" dirty="0">
              <a:latin typeface="Baskerville Old Face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870577" cy="33954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07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908720" y="274638"/>
            <a:ext cx="504056" cy="11430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endParaRPr lang="es-CO" sz="2400" dirty="0">
              <a:latin typeface="Baskerville Old Fac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7128792" cy="52565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432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239</Words>
  <Application>Microsoft Office PowerPoint</Application>
  <PresentationFormat>Presentación en pantalla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Baskerville Old Face</vt:lpstr>
      <vt:lpstr>Calibri</vt:lpstr>
      <vt:lpstr>Wingdings</vt:lpstr>
      <vt:lpstr>Tema de Office</vt:lpstr>
      <vt:lpstr> Los átomos y la tabla periódica </vt:lpstr>
      <vt:lpstr>Primeras clasificaciones de lo elementos</vt:lpstr>
      <vt:lpstr>Presentación de PowerPoint</vt:lpstr>
      <vt:lpstr>Presentación de PowerPoint</vt:lpstr>
      <vt:lpstr>Presentación de PowerPoint</vt:lpstr>
      <vt:lpstr>Tabla periódica moderna </vt:lpstr>
      <vt:lpstr>De </vt:lpstr>
      <vt:lpstr>Presentación de PowerPoint</vt:lpstr>
      <vt:lpstr>Presentación de PowerPoint</vt:lpstr>
      <vt:lpstr>Presentación de PowerPoint</vt:lpstr>
      <vt:lpstr>Gracias  Por Su  Atención 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Átomos y la tabla periódica</dc:title>
  <dc:creator>windows 7</dc:creator>
  <cp:lastModifiedBy>hp</cp:lastModifiedBy>
  <cp:revision>17</cp:revision>
  <dcterms:created xsi:type="dcterms:W3CDTF">2014-07-17T00:09:21Z</dcterms:created>
  <dcterms:modified xsi:type="dcterms:W3CDTF">2016-07-13T12:10:58Z</dcterms:modified>
</cp:coreProperties>
</file>